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Lst>
  <p:notesMasterIdLst>
    <p:notesMasterId r:id="rId13"/>
  </p:notesMasterIdLst>
  <p:sldIdLst>
    <p:sldId id="256" r:id="rId3"/>
    <p:sldId id="259" r:id="rId4"/>
    <p:sldId id="260" r:id="rId5"/>
    <p:sldId id="261" r:id="rId6"/>
    <p:sldId id="262" r:id="rId7"/>
    <p:sldId id="267" r:id="rId8"/>
    <p:sldId id="271" r:id="rId9"/>
    <p:sldId id="272" r:id="rId10"/>
    <p:sldId id="274" r:id="rId11"/>
    <p:sldId id="275" r:id="rId12"/>
  </p:sldIdLst>
  <p:sldSz cx="9144000" cy="6858000" type="screen4x3"/>
  <p:notesSz cx="6858000" cy="9144000"/>
  <p:embeddedFontLst>
    <p:embeddedFont>
      <p:font typeface="Helvetica Neue"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PEhrTZsCHyCvEp/NUepXAXQd31g=="/>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109" d="100"/>
          <a:sy n="109" d="100"/>
        </p:scale>
        <p:origin x="-1674" y="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2.fntdata"/><Relationship Id="rId10" Type="http://schemas.openxmlformats.org/officeDocument/2006/relationships/slide" Target="slides/slide8.xml"/><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ts val="1200"/>
                <a:buFont typeface="Arial"/>
                <a:buNone/>
              </a:p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 name="Google Shape;7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 name="Google Shape;7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2"/>
          <p:cNvSpPr txBox="1">
            <a:spLocks noGrp="1"/>
          </p:cNvSpPr>
          <p:nvPr>
            <p:ph type="ctrTitle"/>
          </p:nvPr>
        </p:nvSpPr>
        <p:spPr>
          <a:xfrm>
            <a:off x="1752600" y="381000"/>
            <a:ext cx="6934200" cy="70485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2"/>
          <p:cNvSpPr txBox="1">
            <a:spLocks noGrp="1"/>
          </p:cNvSpPr>
          <p:nvPr>
            <p:ph type="subTitle" idx="1"/>
          </p:nvPr>
        </p:nvSpPr>
        <p:spPr>
          <a:xfrm>
            <a:off x="1752600" y="1066800"/>
            <a:ext cx="6934200" cy="685800"/>
          </a:xfrm>
          <a:prstGeom prst="rect">
            <a:avLst/>
          </a:prstGeom>
          <a:noFill/>
          <a:ln>
            <a:noFill/>
          </a:ln>
        </p:spPr>
        <p:txBody>
          <a:bodyPr spcFirstLastPara="1" wrap="square" lIns="91425" tIns="45700" rIns="91425" bIns="45700" anchor="t" anchorCtr="0">
            <a:noAutofit/>
          </a:bodyPr>
          <a:lstStyle>
            <a:lvl1pPr lvl="0" algn="r">
              <a:spcBef>
                <a:spcPts val="480"/>
              </a:spcBef>
              <a:spcAft>
                <a:spcPts val="0"/>
              </a:spcAft>
              <a:buClr>
                <a:schemeClr val="lt1"/>
              </a:buClr>
              <a:buSzPts val="2400"/>
              <a:buFont typeface="Helvetica Neue"/>
              <a:buNone/>
              <a:defRPr sz="2400"/>
            </a:lvl1pPr>
            <a:lvl2pPr lvl="1" algn="l">
              <a:spcBef>
                <a:spcPts val="360"/>
              </a:spcBef>
              <a:spcAft>
                <a:spcPts val="0"/>
              </a:spcAft>
              <a:buClr>
                <a:schemeClr val="lt1"/>
              </a:buClr>
              <a:buSzPts val="1800"/>
              <a:buChar char="–"/>
              <a:defRPr/>
            </a:lvl2pPr>
            <a:lvl3pPr lvl="2" algn="l">
              <a:spcBef>
                <a:spcPts val="360"/>
              </a:spcBef>
              <a:spcAft>
                <a:spcPts val="0"/>
              </a:spcAft>
              <a:buClr>
                <a:schemeClr val="lt1"/>
              </a:buClr>
              <a:buSzPts val="1800"/>
              <a:buChar char="•"/>
              <a:defRPr/>
            </a:lvl3pPr>
            <a:lvl4pPr lvl="3" algn="l">
              <a:spcBef>
                <a:spcPts val="360"/>
              </a:spcBef>
              <a:spcAft>
                <a:spcPts val="0"/>
              </a:spcAft>
              <a:buClr>
                <a:schemeClr val="lt1"/>
              </a:buClr>
              <a:buSzPts val="1800"/>
              <a:buChar char="–"/>
              <a:defRPr/>
            </a:lvl4pPr>
            <a:lvl5pPr lvl="4" algn="l">
              <a:spcBef>
                <a:spcPts val="360"/>
              </a:spcBef>
              <a:spcAft>
                <a:spcPts val="0"/>
              </a:spcAft>
              <a:buClr>
                <a:schemeClr val="lt1"/>
              </a:buClr>
              <a:buSzPts val="1800"/>
              <a:buChar char="»"/>
              <a:defRPr/>
            </a:lvl5pPr>
            <a:lvl6pPr lvl="5" algn="l">
              <a:spcBef>
                <a:spcPts val="360"/>
              </a:spcBef>
              <a:spcAft>
                <a:spcPts val="0"/>
              </a:spcAft>
              <a:buClr>
                <a:schemeClr val="lt1"/>
              </a:buClr>
              <a:buSzPts val="1800"/>
              <a:buChar char="»"/>
              <a:defRPr/>
            </a:lvl6pPr>
            <a:lvl7pPr lvl="6" algn="l">
              <a:spcBef>
                <a:spcPts val="360"/>
              </a:spcBef>
              <a:spcAft>
                <a:spcPts val="0"/>
              </a:spcAft>
              <a:buClr>
                <a:schemeClr val="lt1"/>
              </a:buClr>
              <a:buSzPts val="1800"/>
              <a:buChar char="»"/>
              <a:defRPr/>
            </a:lvl7pPr>
            <a:lvl8pPr lvl="7" algn="l">
              <a:spcBef>
                <a:spcPts val="360"/>
              </a:spcBef>
              <a:spcAft>
                <a:spcPts val="0"/>
              </a:spcAft>
              <a:buClr>
                <a:schemeClr val="lt1"/>
              </a:buClr>
              <a:buSzPts val="1800"/>
              <a:buChar char="»"/>
              <a:defRPr/>
            </a:lvl8pPr>
            <a:lvl9pPr lvl="8"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971550" y="1524000"/>
            <a:ext cx="3581400" cy="41910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lt1"/>
              </a:buClr>
              <a:buSzPts val="2800"/>
              <a:buFont typeface="Helvetica Neue"/>
              <a:buChar char="•"/>
              <a:defRPr sz="2800"/>
            </a:lvl1pPr>
            <a:lvl2pPr marL="914400" lvl="1" indent="-381000" algn="l">
              <a:spcBef>
                <a:spcPts val="480"/>
              </a:spcBef>
              <a:spcAft>
                <a:spcPts val="0"/>
              </a:spcAft>
              <a:buClr>
                <a:schemeClr val="lt1"/>
              </a:buClr>
              <a:buSzPts val="2400"/>
              <a:buFont typeface="Helvetica Neue"/>
              <a:buChar char="–"/>
              <a:defRPr sz="2400"/>
            </a:lvl2pPr>
            <a:lvl3pPr marL="1371600" lvl="2" indent="-355600" algn="l">
              <a:spcBef>
                <a:spcPts val="400"/>
              </a:spcBef>
              <a:spcAft>
                <a:spcPts val="0"/>
              </a:spcAft>
              <a:buClr>
                <a:schemeClr val="lt1"/>
              </a:buClr>
              <a:buSzPts val="2000"/>
              <a:buFont typeface="Helvetica Neue"/>
              <a:buChar char="•"/>
              <a:defRPr sz="2000"/>
            </a:lvl3pPr>
            <a:lvl4pPr marL="1828800" lvl="3" indent="-342900" algn="l">
              <a:spcBef>
                <a:spcPts val="360"/>
              </a:spcBef>
              <a:spcAft>
                <a:spcPts val="0"/>
              </a:spcAft>
              <a:buClr>
                <a:schemeClr val="lt1"/>
              </a:buClr>
              <a:buSzPts val="1800"/>
              <a:buFont typeface="Helvetica Neue"/>
              <a:buChar char="–"/>
              <a:defRPr sz="1800"/>
            </a:lvl4pPr>
            <a:lvl5pPr marL="2286000" lvl="4" indent="-342900" algn="l">
              <a:spcBef>
                <a:spcPts val="360"/>
              </a:spcBef>
              <a:spcAft>
                <a:spcPts val="0"/>
              </a:spcAft>
              <a:buClr>
                <a:schemeClr val="lt1"/>
              </a:buClr>
              <a:buSzPts val="1800"/>
              <a:buFont typeface="Helvetica Neue"/>
              <a:buChar char="»"/>
              <a:defRPr sz="1800"/>
            </a:lvl5pPr>
            <a:lvl6pPr marL="2743200" lvl="5" indent="-342900" algn="l">
              <a:spcBef>
                <a:spcPts val="360"/>
              </a:spcBef>
              <a:spcAft>
                <a:spcPts val="0"/>
              </a:spcAft>
              <a:buClr>
                <a:schemeClr val="lt1"/>
              </a:buClr>
              <a:buSzPts val="1800"/>
              <a:buFont typeface="Helvetica Neue"/>
              <a:buChar char="»"/>
              <a:defRPr sz="1800"/>
            </a:lvl6pPr>
            <a:lvl7pPr marL="3200400" lvl="6" indent="-342900" algn="l">
              <a:spcBef>
                <a:spcPts val="360"/>
              </a:spcBef>
              <a:spcAft>
                <a:spcPts val="0"/>
              </a:spcAft>
              <a:buClr>
                <a:schemeClr val="lt1"/>
              </a:buClr>
              <a:buSzPts val="1800"/>
              <a:buFont typeface="Helvetica Neue"/>
              <a:buChar char="»"/>
              <a:defRPr sz="1800"/>
            </a:lvl7pPr>
            <a:lvl8pPr marL="3657600" lvl="7" indent="-342900" algn="l">
              <a:spcBef>
                <a:spcPts val="360"/>
              </a:spcBef>
              <a:spcAft>
                <a:spcPts val="0"/>
              </a:spcAft>
              <a:buClr>
                <a:schemeClr val="lt1"/>
              </a:buClr>
              <a:buSzPts val="1800"/>
              <a:buFont typeface="Helvetica Neue"/>
              <a:buChar char="»"/>
              <a:defRPr sz="1800"/>
            </a:lvl8pPr>
            <a:lvl9pPr marL="4114800" lvl="8" indent="-342900" algn="l">
              <a:spcBef>
                <a:spcPts val="360"/>
              </a:spcBef>
              <a:spcAft>
                <a:spcPts val="0"/>
              </a:spcAft>
              <a:buClr>
                <a:schemeClr val="lt1"/>
              </a:buClr>
              <a:buSzPts val="1800"/>
              <a:buFont typeface="Helvetica Neue"/>
              <a:buChar char="»"/>
              <a:defRPr sz="1800"/>
            </a:lvl9pPr>
          </a:lstStyle>
          <a:p>
            <a:endParaRPr/>
          </a:p>
        </p:txBody>
      </p:sp>
      <p:sp>
        <p:nvSpPr>
          <p:cNvPr id="47" name="Google Shape;47;p32"/>
          <p:cNvSpPr txBox="1">
            <a:spLocks noGrp="1"/>
          </p:cNvSpPr>
          <p:nvPr>
            <p:ph type="body" idx="2"/>
          </p:nvPr>
        </p:nvSpPr>
        <p:spPr>
          <a:xfrm>
            <a:off x="4705350" y="1524000"/>
            <a:ext cx="3581400" cy="4191000"/>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lt1"/>
              </a:buClr>
              <a:buSzPts val="2800"/>
              <a:buFont typeface="Helvetica Neue"/>
              <a:buChar char="•"/>
              <a:defRPr sz="2800"/>
            </a:lvl1pPr>
            <a:lvl2pPr marL="914400" lvl="1" indent="-381000" algn="l">
              <a:spcBef>
                <a:spcPts val="480"/>
              </a:spcBef>
              <a:spcAft>
                <a:spcPts val="0"/>
              </a:spcAft>
              <a:buClr>
                <a:schemeClr val="lt1"/>
              </a:buClr>
              <a:buSzPts val="2400"/>
              <a:buFont typeface="Helvetica Neue"/>
              <a:buChar char="–"/>
              <a:defRPr sz="2400"/>
            </a:lvl2pPr>
            <a:lvl3pPr marL="1371600" lvl="2" indent="-355600" algn="l">
              <a:spcBef>
                <a:spcPts val="400"/>
              </a:spcBef>
              <a:spcAft>
                <a:spcPts val="0"/>
              </a:spcAft>
              <a:buClr>
                <a:schemeClr val="lt1"/>
              </a:buClr>
              <a:buSzPts val="2000"/>
              <a:buFont typeface="Helvetica Neue"/>
              <a:buChar char="•"/>
              <a:defRPr sz="2000"/>
            </a:lvl3pPr>
            <a:lvl4pPr marL="1828800" lvl="3" indent="-342900" algn="l">
              <a:spcBef>
                <a:spcPts val="360"/>
              </a:spcBef>
              <a:spcAft>
                <a:spcPts val="0"/>
              </a:spcAft>
              <a:buClr>
                <a:schemeClr val="lt1"/>
              </a:buClr>
              <a:buSzPts val="1800"/>
              <a:buFont typeface="Helvetica Neue"/>
              <a:buChar char="–"/>
              <a:defRPr sz="1800"/>
            </a:lvl4pPr>
            <a:lvl5pPr marL="2286000" lvl="4" indent="-342900" algn="l">
              <a:spcBef>
                <a:spcPts val="360"/>
              </a:spcBef>
              <a:spcAft>
                <a:spcPts val="0"/>
              </a:spcAft>
              <a:buClr>
                <a:schemeClr val="lt1"/>
              </a:buClr>
              <a:buSzPts val="1800"/>
              <a:buFont typeface="Helvetica Neue"/>
              <a:buChar char="»"/>
              <a:defRPr sz="1800"/>
            </a:lvl5pPr>
            <a:lvl6pPr marL="2743200" lvl="5" indent="-342900" algn="l">
              <a:spcBef>
                <a:spcPts val="360"/>
              </a:spcBef>
              <a:spcAft>
                <a:spcPts val="0"/>
              </a:spcAft>
              <a:buClr>
                <a:schemeClr val="lt1"/>
              </a:buClr>
              <a:buSzPts val="1800"/>
              <a:buFont typeface="Helvetica Neue"/>
              <a:buChar char="»"/>
              <a:defRPr sz="1800"/>
            </a:lvl6pPr>
            <a:lvl7pPr marL="3200400" lvl="6" indent="-342900" algn="l">
              <a:spcBef>
                <a:spcPts val="360"/>
              </a:spcBef>
              <a:spcAft>
                <a:spcPts val="0"/>
              </a:spcAft>
              <a:buClr>
                <a:schemeClr val="lt1"/>
              </a:buClr>
              <a:buSzPts val="1800"/>
              <a:buFont typeface="Helvetica Neue"/>
              <a:buChar char="»"/>
              <a:defRPr sz="1800"/>
            </a:lvl7pPr>
            <a:lvl8pPr marL="3657600" lvl="7" indent="-342900" algn="l">
              <a:spcBef>
                <a:spcPts val="360"/>
              </a:spcBef>
              <a:spcAft>
                <a:spcPts val="0"/>
              </a:spcAft>
              <a:buClr>
                <a:schemeClr val="lt1"/>
              </a:buClr>
              <a:buSzPts val="1800"/>
              <a:buFont typeface="Helvetica Neue"/>
              <a:buChar char="»"/>
              <a:defRPr sz="1800"/>
            </a:lvl8pPr>
            <a:lvl9pPr marL="4114800" lvl="8" indent="-342900" algn="l">
              <a:spcBef>
                <a:spcPts val="360"/>
              </a:spcBef>
              <a:spcAft>
                <a:spcPts val="0"/>
              </a:spcAft>
              <a:buClr>
                <a:schemeClr val="lt1"/>
              </a:buClr>
              <a:buSzPts val="1800"/>
              <a:buFont typeface="Helvetica Neue"/>
              <a:buChar char="»"/>
              <a:defRPr sz="1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8"/>
        <p:cNvGrpSpPr/>
        <p:nvPr/>
      </p:nvGrpSpPr>
      <p:grpSpPr>
        <a:xfrm>
          <a:off x="0" y="0"/>
          <a:ext cx="0" cy="0"/>
          <a:chOff x="0" y="0"/>
          <a:chExt cx="0" cy="0"/>
        </a:xfrm>
      </p:grpSpPr>
      <p:sp>
        <p:nvSpPr>
          <p:cNvPr id="49" name="Google Shape;49;p33"/>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lt1"/>
              </a:buClr>
              <a:buSzPts val="2000"/>
              <a:buFont typeface="Helvetica Neue"/>
              <a:buNone/>
              <a:defRPr sz="2000"/>
            </a:lvl1pPr>
            <a:lvl2pPr marL="914400" lvl="1" indent="-228600" algn="l">
              <a:spcBef>
                <a:spcPts val="360"/>
              </a:spcBef>
              <a:spcAft>
                <a:spcPts val="0"/>
              </a:spcAft>
              <a:buClr>
                <a:schemeClr val="lt1"/>
              </a:buClr>
              <a:buSzPts val="1800"/>
              <a:buFont typeface="Helvetica Neue"/>
              <a:buNone/>
              <a:defRPr sz="1800"/>
            </a:lvl2pPr>
            <a:lvl3pPr marL="1371600" lvl="2" indent="-228600" algn="l">
              <a:spcBef>
                <a:spcPts val="320"/>
              </a:spcBef>
              <a:spcAft>
                <a:spcPts val="0"/>
              </a:spcAft>
              <a:buClr>
                <a:schemeClr val="lt1"/>
              </a:buClr>
              <a:buSzPts val="1600"/>
              <a:buFont typeface="Helvetica Neue"/>
              <a:buNone/>
              <a:defRPr sz="1600"/>
            </a:lvl3pPr>
            <a:lvl4pPr marL="1828800" lvl="3" indent="-228600" algn="l">
              <a:spcBef>
                <a:spcPts val="280"/>
              </a:spcBef>
              <a:spcAft>
                <a:spcPts val="0"/>
              </a:spcAft>
              <a:buClr>
                <a:schemeClr val="lt1"/>
              </a:buClr>
              <a:buSzPts val="1400"/>
              <a:buFont typeface="Helvetica Neue"/>
              <a:buNone/>
              <a:defRPr sz="1400"/>
            </a:lvl4pPr>
            <a:lvl5pPr marL="2286000" lvl="4" indent="-228600" algn="l">
              <a:spcBef>
                <a:spcPts val="280"/>
              </a:spcBef>
              <a:spcAft>
                <a:spcPts val="0"/>
              </a:spcAft>
              <a:buClr>
                <a:schemeClr val="lt1"/>
              </a:buClr>
              <a:buSzPts val="1400"/>
              <a:buFont typeface="Helvetica Neue"/>
              <a:buNone/>
              <a:defRPr sz="1400"/>
            </a:lvl5pPr>
            <a:lvl6pPr marL="2743200" lvl="5" indent="-228600" algn="l">
              <a:spcBef>
                <a:spcPts val="280"/>
              </a:spcBef>
              <a:spcAft>
                <a:spcPts val="0"/>
              </a:spcAft>
              <a:buClr>
                <a:schemeClr val="lt1"/>
              </a:buClr>
              <a:buSzPts val="1400"/>
              <a:buFont typeface="Helvetica Neue"/>
              <a:buNone/>
              <a:defRPr sz="1400"/>
            </a:lvl6pPr>
            <a:lvl7pPr marL="3200400" lvl="6" indent="-228600" algn="l">
              <a:spcBef>
                <a:spcPts val="280"/>
              </a:spcBef>
              <a:spcAft>
                <a:spcPts val="0"/>
              </a:spcAft>
              <a:buClr>
                <a:schemeClr val="lt1"/>
              </a:buClr>
              <a:buSzPts val="1400"/>
              <a:buFont typeface="Helvetica Neue"/>
              <a:buNone/>
              <a:defRPr sz="1400"/>
            </a:lvl7pPr>
            <a:lvl8pPr marL="3657600" lvl="7" indent="-228600" algn="l">
              <a:spcBef>
                <a:spcPts val="280"/>
              </a:spcBef>
              <a:spcAft>
                <a:spcPts val="0"/>
              </a:spcAft>
              <a:buClr>
                <a:schemeClr val="lt1"/>
              </a:buClr>
              <a:buSzPts val="1400"/>
              <a:buFont typeface="Helvetica Neue"/>
              <a:buNone/>
              <a:defRPr sz="1400"/>
            </a:lvl8pPr>
            <a:lvl9pPr marL="4114800" lvl="8" indent="-228600" algn="l">
              <a:spcBef>
                <a:spcPts val="280"/>
              </a:spcBef>
              <a:spcAft>
                <a:spcPts val="0"/>
              </a:spcAft>
              <a:buClr>
                <a:schemeClr val="lt1"/>
              </a:buClr>
              <a:buSzPts val="1400"/>
              <a:buFont typeface="Helvetica Neue"/>
              <a:buNone/>
              <a:defRPr sz="14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p24"/>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body" idx="1"/>
          </p:nvPr>
        </p:nvSpPr>
        <p:spPr>
          <a:xfrm>
            <a:off x="971550" y="1524000"/>
            <a:ext cx="7315200" cy="41910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
        <p:cNvGrpSpPr/>
        <p:nvPr/>
      </p:nvGrpSpPr>
      <p:grpSpPr>
        <a:xfrm>
          <a:off x="0" y="0"/>
          <a:ext cx="0" cy="0"/>
          <a:chOff x="0" y="0"/>
          <a:chExt cx="0" cy="0"/>
        </a:xfrm>
      </p:grpSpPr>
      <p:sp>
        <p:nvSpPr>
          <p:cNvPr id="24" name="Google Shape;24;p26"/>
          <p:cNvSpPr txBox="1">
            <a:spLocks noGrp="1"/>
          </p:cNvSpPr>
          <p:nvPr>
            <p:ph type="title"/>
          </p:nvPr>
        </p:nvSpPr>
        <p:spPr>
          <a:xfrm rot="5400000">
            <a:off x="5185569" y="1908969"/>
            <a:ext cx="5440362" cy="21717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6"/>
          <p:cNvSpPr txBox="1">
            <a:spLocks noGrp="1"/>
          </p:cNvSpPr>
          <p:nvPr>
            <p:ph type="body" idx="1"/>
          </p:nvPr>
        </p:nvSpPr>
        <p:spPr>
          <a:xfrm rot="5400000">
            <a:off x="765969" y="-186531"/>
            <a:ext cx="5440362" cy="63627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
        <p:cNvGrpSpPr/>
        <p:nvPr/>
      </p:nvGrpSpPr>
      <p:grpSpPr>
        <a:xfrm>
          <a:off x="0" y="0"/>
          <a:ext cx="0" cy="0"/>
          <a:chOff x="0" y="0"/>
          <a:chExt cx="0" cy="0"/>
        </a:xfrm>
      </p:grpSpPr>
      <p:sp>
        <p:nvSpPr>
          <p:cNvPr id="27" name="Google Shape;27;p27"/>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7"/>
          <p:cNvSpPr txBox="1">
            <a:spLocks noGrp="1"/>
          </p:cNvSpPr>
          <p:nvPr>
            <p:ph type="body" idx="1"/>
          </p:nvPr>
        </p:nvSpPr>
        <p:spPr>
          <a:xfrm rot="5400000">
            <a:off x="2533650" y="-38100"/>
            <a:ext cx="4191000" cy="73152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8"/>
          <p:cNvSpPr>
            <a:spLocks noGrp="1"/>
          </p:cNvSpPr>
          <p:nvPr>
            <p:ph type="pic" idx="2"/>
          </p:nvPr>
        </p:nvSpPr>
        <p:spPr>
          <a:xfrm>
            <a:off x="1792288" y="612775"/>
            <a:ext cx="5486400" cy="4114800"/>
          </a:xfrm>
          <a:prstGeom prst="rect">
            <a:avLst/>
          </a:prstGeom>
          <a:noFill/>
          <a:ln>
            <a:noFill/>
          </a:ln>
        </p:spPr>
      </p:sp>
      <p:sp>
        <p:nvSpPr>
          <p:cNvPr id="32" name="Google Shape;32;p2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lt1"/>
              </a:buClr>
              <a:buSzPts val="1400"/>
              <a:buFont typeface="Helvetica Neue"/>
              <a:buNone/>
              <a:defRPr sz="1400"/>
            </a:lvl1pPr>
            <a:lvl2pPr marL="914400" lvl="1" indent="-228600" algn="l">
              <a:spcBef>
                <a:spcPts val="240"/>
              </a:spcBef>
              <a:spcAft>
                <a:spcPts val="0"/>
              </a:spcAft>
              <a:buClr>
                <a:schemeClr val="lt1"/>
              </a:buClr>
              <a:buSzPts val="1200"/>
              <a:buFont typeface="Helvetica Neue"/>
              <a:buNone/>
              <a:defRPr sz="1200"/>
            </a:lvl2pPr>
            <a:lvl3pPr marL="1371600" lvl="2" indent="-228600" algn="l">
              <a:spcBef>
                <a:spcPts val="200"/>
              </a:spcBef>
              <a:spcAft>
                <a:spcPts val="0"/>
              </a:spcAft>
              <a:buClr>
                <a:schemeClr val="lt1"/>
              </a:buClr>
              <a:buSzPts val="1000"/>
              <a:buFont typeface="Helvetica Neue"/>
              <a:buNone/>
              <a:defRPr sz="1000"/>
            </a:lvl3pPr>
            <a:lvl4pPr marL="1828800" lvl="3" indent="-228600" algn="l">
              <a:spcBef>
                <a:spcPts val="180"/>
              </a:spcBef>
              <a:spcAft>
                <a:spcPts val="0"/>
              </a:spcAft>
              <a:buClr>
                <a:schemeClr val="lt1"/>
              </a:buClr>
              <a:buSzPts val="900"/>
              <a:buFont typeface="Helvetica Neue"/>
              <a:buNone/>
              <a:defRPr sz="900"/>
            </a:lvl4pPr>
            <a:lvl5pPr marL="2286000" lvl="4" indent="-228600" algn="l">
              <a:spcBef>
                <a:spcPts val="180"/>
              </a:spcBef>
              <a:spcAft>
                <a:spcPts val="0"/>
              </a:spcAft>
              <a:buClr>
                <a:schemeClr val="lt1"/>
              </a:buClr>
              <a:buSzPts val="900"/>
              <a:buFont typeface="Helvetica Neue"/>
              <a:buNone/>
              <a:defRPr sz="900"/>
            </a:lvl5pPr>
            <a:lvl6pPr marL="2743200" lvl="5" indent="-228600" algn="l">
              <a:spcBef>
                <a:spcPts val="180"/>
              </a:spcBef>
              <a:spcAft>
                <a:spcPts val="0"/>
              </a:spcAft>
              <a:buClr>
                <a:schemeClr val="lt1"/>
              </a:buClr>
              <a:buSzPts val="900"/>
              <a:buFont typeface="Helvetica Neue"/>
              <a:buNone/>
              <a:defRPr sz="900"/>
            </a:lvl6pPr>
            <a:lvl7pPr marL="3200400" lvl="6" indent="-228600" algn="l">
              <a:spcBef>
                <a:spcPts val="180"/>
              </a:spcBef>
              <a:spcAft>
                <a:spcPts val="0"/>
              </a:spcAft>
              <a:buClr>
                <a:schemeClr val="lt1"/>
              </a:buClr>
              <a:buSzPts val="900"/>
              <a:buFont typeface="Helvetica Neue"/>
              <a:buNone/>
              <a:defRPr sz="900"/>
            </a:lvl7pPr>
            <a:lvl8pPr marL="3657600" lvl="7" indent="-228600" algn="l">
              <a:spcBef>
                <a:spcPts val="180"/>
              </a:spcBef>
              <a:spcAft>
                <a:spcPts val="0"/>
              </a:spcAft>
              <a:buClr>
                <a:schemeClr val="lt1"/>
              </a:buClr>
              <a:buSzPts val="900"/>
              <a:buFont typeface="Helvetica Neue"/>
              <a:buNone/>
              <a:defRPr sz="900"/>
            </a:lvl8pPr>
            <a:lvl9pPr marL="4114800" lvl="8" indent="-228600" algn="l">
              <a:spcBef>
                <a:spcPts val="180"/>
              </a:spcBef>
              <a:spcAft>
                <a:spcPts val="0"/>
              </a:spcAft>
              <a:buClr>
                <a:schemeClr val="lt1"/>
              </a:buClr>
              <a:buSzPts val="900"/>
              <a:buFont typeface="Helvetica Neue"/>
              <a:buNone/>
              <a:defRPr sz="9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3"/>
        <p:cNvGrpSpPr/>
        <p:nvPr/>
      </p:nvGrpSpPr>
      <p:grpSpPr>
        <a:xfrm>
          <a:off x="0" y="0"/>
          <a:ext cx="0" cy="0"/>
          <a:chOff x="0" y="0"/>
          <a:chExt cx="0" cy="0"/>
        </a:xfrm>
      </p:grpSpPr>
      <p:sp>
        <p:nvSpPr>
          <p:cNvPr id="34" name="Google Shape;34;p2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Helvetica Neue"/>
              <a:buChar char="•"/>
              <a:defRPr sz="3200"/>
            </a:lvl1pPr>
            <a:lvl2pPr marL="914400" lvl="1" indent="-406400" algn="l">
              <a:spcBef>
                <a:spcPts val="560"/>
              </a:spcBef>
              <a:spcAft>
                <a:spcPts val="0"/>
              </a:spcAft>
              <a:buClr>
                <a:schemeClr val="lt1"/>
              </a:buClr>
              <a:buSzPts val="2800"/>
              <a:buFont typeface="Helvetica Neue"/>
              <a:buChar char="–"/>
              <a:defRPr sz="2800"/>
            </a:lvl2pPr>
            <a:lvl3pPr marL="1371600" lvl="2" indent="-381000" algn="l">
              <a:spcBef>
                <a:spcPts val="480"/>
              </a:spcBef>
              <a:spcAft>
                <a:spcPts val="0"/>
              </a:spcAft>
              <a:buClr>
                <a:schemeClr val="lt1"/>
              </a:buClr>
              <a:buSzPts val="2400"/>
              <a:buFont typeface="Helvetica Neue"/>
              <a:buChar char="•"/>
              <a:defRPr sz="2400"/>
            </a:lvl3pPr>
            <a:lvl4pPr marL="1828800" lvl="3" indent="-355600" algn="l">
              <a:spcBef>
                <a:spcPts val="400"/>
              </a:spcBef>
              <a:spcAft>
                <a:spcPts val="0"/>
              </a:spcAft>
              <a:buClr>
                <a:schemeClr val="lt1"/>
              </a:buClr>
              <a:buSzPts val="2000"/>
              <a:buFont typeface="Helvetica Neue"/>
              <a:buChar char="–"/>
              <a:defRPr sz="2000"/>
            </a:lvl4pPr>
            <a:lvl5pPr marL="2286000" lvl="4" indent="-355600" algn="l">
              <a:spcBef>
                <a:spcPts val="400"/>
              </a:spcBef>
              <a:spcAft>
                <a:spcPts val="0"/>
              </a:spcAft>
              <a:buClr>
                <a:schemeClr val="lt1"/>
              </a:buClr>
              <a:buSzPts val="2000"/>
              <a:buFont typeface="Helvetica Neue"/>
              <a:buChar char="»"/>
              <a:defRPr sz="2000"/>
            </a:lvl5pPr>
            <a:lvl6pPr marL="2743200" lvl="5" indent="-355600" algn="l">
              <a:spcBef>
                <a:spcPts val="400"/>
              </a:spcBef>
              <a:spcAft>
                <a:spcPts val="0"/>
              </a:spcAft>
              <a:buClr>
                <a:schemeClr val="lt1"/>
              </a:buClr>
              <a:buSzPts val="2000"/>
              <a:buFont typeface="Helvetica Neue"/>
              <a:buChar char="»"/>
              <a:defRPr sz="2000"/>
            </a:lvl6pPr>
            <a:lvl7pPr marL="3200400" lvl="6" indent="-355600" algn="l">
              <a:spcBef>
                <a:spcPts val="400"/>
              </a:spcBef>
              <a:spcAft>
                <a:spcPts val="0"/>
              </a:spcAft>
              <a:buClr>
                <a:schemeClr val="lt1"/>
              </a:buClr>
              <a:buSzPts val="2000"/>
              <a:buFont typeface="Helvetica Neue"/>
              <a:buChar char="»"/>
              <a:defRPr sz="2000"/>
            </a:lvl7pPr>
            <a:lvl8pPr marL="3657600" lvl="7" indent="-355600" algn="l">
              <a:spcBef>
                <a:spcPts val="400"/>
              </a:spcBef>
              <a:spcAft>
                <a:spcPts val="0"/>
              </a:spcAft>
              <a:buClr>
                <a:schemeClr val="lt1"/>
              </a:buClr>
              <a:buSzPts val="2000"/>
              <a:buFont typeface="Helvetica Neue"/>
              <a:buChar char="»"/>
              <a:defRPr sz="2000"/>
            </a:lvl8pPr>
            <a:lvl9pPr marL="4114800" lvl="8" indent="-355600" algn="l">
              <a:spcBef>
                <a:spcPts val="400"/>
              </a:spcBef>
              <a:spcAft>
                <a:spcPts val="0"/>
              </a:spcAft>
              <a:buClr>
                <a:schemeClr val="lt1"/>
              </a:buClr>
              <a:buSzPts val="2000"/>
              <a:buFont typeface="Helvetica Neue"/>
              <a:buChar char="»"/>
              <a:defRPr sz="2000"/>
            </a:lvl9pPr>
          </a:lstStyle>
          <a:p>
            <a:endParaRPr/>
          </a:p>
        </p:txBody>
      </p:sp>
      <p:sp>
        <p:nvSpPr>
          <p:cNvPr id="36" name="Google Shape;36;p2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lt1"/>
              </a:buClr>
              <a:buSzPts val="1400"/>
              <a:buFont typeface="Helvetica Neue"/>
              <a:buNone/>
              <a:defRPr sz="1400"/>
            </a:lvl1pPr>
            <a:lvl2pPr marL="914400" lvl="1" indent="-228600" algn="l">
              <a:spcBef>
                <a:spcPts val="240"/>
              </a:spcBef>
              <a:spcAft>
                <a:spcPts val="0"/>
              </a:spcAft>
              <a:buClr>
                <a:schemeClr val="lt1"/>
              </a:buClr>
              <a:buSzPts val="1200"/>
              <a:buFont typeface="Helvetica Neue"/>
              <a:buNone/>
              <a:defRPr sz="1200"/>
            </a:lvl2pPr>
            <a:lvl3pPr marL="1371600" lvl="2" indent="-228600" algn="l">
              <a:spcBef>
                <a:spcPts val="200"/>
              </a:spcBef>
              <a:spcAft>
                <a:spcPts val="0"/>
              </a:spcAft>
              <a:buClr>
                <a:schemeClr val="lt1"/>
              </a:buClr>
              <a:buSzPts val="1000"/>
              <a:buFont typeface="Helvetica Neue"/>
              <a:buNone/>
              <a:defRPr sz="1000"/>
            </a:lvl3pPr>
            <a:lvl4pPr marL="1828800" lvl="3" indent="-228600" algn="l">
              <a:spcBef>
                <a:spcPts val="180"/>
              </a:spcBef>
              <a:spcAft>
                <a:spcPts val="0"/>
              </a:spcAft>
              <a:buClr>
                <a:schemeClr val="lt1"/>
              </a:buClr>
              <a:buSzPts val="900"/>
              <a:buFont typeface="Helvetica Neue"/>
              <a:buNone/>
              <a:defRPr sz="900"/>
            </a:lvl4pPr>
            <a:lvl5pPr marL="2286000" lvl="4" indent="-228600" algn="l">
              <a:spcBef>
                <a:spcPts val="180"/>
              </a:spcBef>
              <a:spcAft>
                <a:spcPts val="0"/>
              </a:spcAft>
              <a:buClr>
                <a:schemeClr val="lt1"/>
              </a:buClr>
              <a:buSzPts val="900"/>
              <a:buFont typeface="Helvetica Neue"/>
              <a:buNone/>
              <a:defRPr sz="900"/>
            </a:lvl5pPr>
            <a:lvl6pPr marL="2743200" lvl="5" indent="-228600" algn="l">
              <a:spcBef>
                <a:spcPts val="180"/>
              </a:spcBef>
              <a:spcAft>
                <a:spcPts val="0"/>
              </a:spcAft>
              <a:buClr>
                <a:schemeClr val="lt1"/>
              </a:buClr>
              <a:buSzPts val="900"/>
              <a:buFont typeface="Helvetica Neue"/>
              <a:buNone/>
              <a:defRPr sz="900"/>
            </a:lvl6pPr>
            <a:lvl7pPr marL="3200400" lvl="6" indent="-228600" algn="l">
              <a:spcBef>
                <a:spcPts val="180"/>
              </a:spcBef>
              <a:spcAft>
                <a:spcPts val="0"/>
              </a:spcAft>
              <a:buClr>
                <a:schemeClr val="lt1"/>
              </a:buClr>
              <a:buSzPts val="900"/>
              <a:buFont typeface="Helvetica Neue"/>
              <a:buNone/>
              <a:defRPr sz="900"/>
            </a:lvl7pPr>
            <a:lvl8pPr marL="3657600" lvl="7" indent="-228600" algn="l">
              <a:spcBef>
                <a:spcPts val="180"/>
              </a:spcBef>
              <a:spcAft>
                <a:spcPts val="0"/>
              </a:spcAft>
              <a:buClr>
                <a:schemeClr val="lt1"/>
              </a:buClr>
              <a:buSzPts val="900"/>
              <a:buFont typeface="Helvetica Neue"/>
              <a:buNone/>
              <a:defRPr sz="900"/>
            </a:lvl8pPr>
            <a:lvl9pPr marL="4114800" lvl="8" indent="-228600" algn="l">
              <a:spcBef>
                <a:spcPts val="180"/>
              </a:spcBef>
              <a:spcAft>
                <a:spcPts val="0"/>
              </a:spcAft>
              <a:buClr>
                <a:schemeClr val="lt1"/>
              </a:buClr>
              <a:buSzPts val="900"/>
              <a:buFont typeface="Helvetica Neue"/>
              <a:buNone/>
              <a:defRPr sz="9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8"/>
        <p:cNvGrpSpPr/>
        <p:nvPr/>
      </p:nvGrpSpPr>
      <p:grpSpPr>
        <a:xfrm>
          <a:off x="0" y="0"/>
          <a:ext cx="0" cy="0"/>
          <a:chOff x="0" y="0"/>
          <a:chExt cx="0" cy="0"/>
        </a:xfrm>
      </p:grpSpPr>
      <p:sp>
        <p:nvSpPr>
          <p:cNvPr id="39" name="Google Shape;39;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Helvetica Neue"/>
              <a:buNone/>
              <a:defRPr sz="2400" b="1"/>
            </a:lvl1pPr>
            <a:lvl2pPr marL="914400" lvl="1" indent="-228600" algn="l">
              <a:spcBef>
                <a:spcPts val="400"/>
              </a:spcBef>
              <a:spcAft>
                <a:spcPts val="0"/>
              </a:spcAft>
              <a:buClr>
                <a:schemeClr val="lt1"/>
              </a:buClr>
              <a:buSzPts val="2000"/>
              <a:buFont typeface="Helvetica Neue"/>
              <a:buNone/>
              <a:defRPr sz="2000" b="1"/>
            </a:lvl2pPr>
            <a:lvl3pPr marL="1371600" lvl="2" indent="-228600" algn="l">
              <a:spcBef>
                <a:spcPts val="360"/>
              </a:spcBef>
              <a:spcAft>
                <a:spcPts val="0"/>
              </a:spcAft>
              <a:buClr>
                <a:schemeClr val="lt1"/>
              </a:buClr>
              <a:buSzPts val="1800"/>
              <a:buFont typeface="Helvetica Neue"/>
              <a:buNone/>
              <a:defRPr sz="1800" b="1"/>
            </a:lvl3pPr>
            <a:lvl4pPr marL="1828800" lvl="3" indent="-228600" algn="l">
              <a:spcBef>
                <a:spcPts val="320"/>
              </a:spcBef>
              <a:spcAft>
                <a:spcPts val="0"/>
              </a:spcAft>
              <a:buClr>
                <a:schemeClr val="lt1"/>
              </a:buClr>
              <a:buSzPts val="1600"/>
              <a:buFont typeface="Helvetica Neue"/>
              <a:buNone/>
              <a:defRPr sz="1600" b="1"/>
            </a:lvl4pPr>
            <a:lvl5pPr marL="2286000" lvl="4" indent="-228600" algn="l">
              <a:spcBef>
                <a:spcPts val="320"/>
              </a:spcBef>
              <a:spcAft>
                <a:spcPts val="0"/>
              </a:spcAft>
              <a:buClr>
                <a:schemeClr val="lt1"/>
              </a:buClr>
              <a:buSzPts val="1600"/>
              <a:buFont typeface="Helvetica Neue"/>
              <a:buNone/>
              <a:defRPr sz="1600" b="1"/>
            </a:lvl5pPr>
            <a:lvl6pPr marL="2743200" lvl="5" indent="-228600" algn="l">
              <a:spcBef>
                <a:spcPts val="320"/>
              </a:spcBef>
              <a:spcAft>
                <a:spcPts val="0"/>
              </a:spcAft>
              <a:buClr>
                <a:schemeClr val="lt1"/>
              </a:buClr>
              <a:buSzPts val="1600"/>
              <a:buFont typeface="Helvetica Neue"/>
              <a:buNone/>
              <a:defRPr sz="1600" b="1"/>
            </a:lvl6pPr>
            <a:lvl7pPr marL="3200400" lvl="6" indent="-228600" algn="l">
              <a:spcBef>
                <a:spcPts val="320"/>
              </a:spcBef>
              <a:spcAft>
                <a:spcPts val="0"/>
              </a:spcAft>
              <a:buClr>
                <a:schemeClr val="lt1"/>
              </a:buClr>
              <a:buSzPts val="1600"/>
              <a:buFont typeface="Helvetica Neue"/>
              <a:buNone/>
              <a:defRPr sz="1600" b="1"/>
            </a:lvl7pPr>
            <a:lvl8pPr marL="3657600" lvl="7" indent="-228600" algn="l">
              <a:spcBef>
                <a:spcPts val="320"/>
              </a:spcBef>
              <a:spcAft>
                <a:spcPts val="0"/>
              </a:spcAft>
              <a:buClr>
                <a:schemeClr val="lt1"/>
              </a:buClr>
              <a:buSzPts val="1600"/>
              <a:buFont typeface="Helvetica Neue"/>
              <a:buNone/>
              <a:defRPr sz="1600" b="1"/>
            </a:lvl8pPr>
            <a:lvl9pPr marL="4114800" lvl="8" indent="-228600" algn="l">
              <a:spcBef>
                <a:spcPts val="320"/>
              </a:spcBef>
              <a:spcAft>
                <a:spcPts val="0"/>
              </a:spcAft>
              <a:buClr>
                <a:schemeClr val="lt1"/>
              </a:buClr>
              <a:buSzPts val="1600"/>
              <a:buFont typeface="Helvetica Neue"/>
              <a:buNone/>
              <a:defRPr sz="1600" b="1"/>
            </a:lvl9pPr>
          </a:lstStyle>
          <a:p>
            <a:endParaRPr/>
          </a:p>
        </p:txBody>
      </p:sp>
      <p:sp>
        <p:nvSpPr>
          <p:cNvPr id="41" name="Google Shape;41;p3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lt1"/>
              </a:buClr>
              <a:buSzPts val="2400"/>
              <a:buFont typeface="Helvetica Neue"/>
              <a:buChar char="•"/>
              <a:defRPr sz="2400"/>
            </a:lvl1pPr>
            <a:lvl2pPr marL="914400" lvl="1" indent="-355600" algn="l">
              <a:spcBef>
                <a:spcPts val="400"/>
              </a:spcBef>
              <a:spcAft>
                <a:spcPts val="0"/>
              </a:spcAft>
              <a:buClr>
                <a:schemeClr val="lt1"/>
              </a:buClr>
              <a:buSzPts val="2000"/>
              <a:buFont typeface="Helvetica Neue"/>
              <a:buChar char="–"/>
              <a:defRPr sz="2000"/>
            </a:lvl2pPr>
            <a:lvl3pPr marL="1371600" lvl="2" indent="-342900" algn="l">
              <a:spcBef>
                <a:spcPts val="360"/>
              </a:spcBef>
              <a:spcAft>
                <a:spcPts val="0"/>
              </a:spcAft>
              <a:buClr>
                <a:schemeClr val="lt1"/>
              </a:buClr>
              <a:buSzPts val="1800"/>
              <a:buFont typeface="Helvetica Neue"/>
              <a:buChar char="•"/>
              <a:defRPr sz="1800"/>
            </a:lvl3pPr>
            <a:lvl4pPr marL="1828800" lvl="3" indent="-330200" algn="l">
              <a:spcBef>
                <a:spcPts val="320"/>
              </a:spcBef>
              <a:spcAft>
                <a:spcPts val="0"/>
              </a:spcAft>
              <a:buClr>
                <a:schemeClr val="lt1"/>
              </a:buClr>
              <a:buSzPts val="1600"/>
              <a:buFont typeface="Helvetica Neue"/>
              <a:buChar char="–"/>
              <a:defRPr sz="1600"/>
            </a:lvl4pPr>
            <a:lvl5pPr marL="2286000" lvl="4" indent="-330200" algn="l">
              <a:spcBef>
                <a:spcPts val="320"/>
              </a:spcBef>
              <a:spcAft>
                <a:spcPts val="0"/>
              </a:spcAft>
              <a:buClr>
                <a:schemeClr val="lt1"/>
              </a:buClr>
              <a:buSzPts val="1600"/>
              <a:buFont typeface="Helvetica Neue"/>
              <a:buChar char="»"/>
              <a:defRPr sz="1600"/>
            </a:lvl5pPr>
            <a:lvl6pPr marL="2743200" lvl="5" indent="-330200" algn="l">
              <a:spcBef>
                <a:spcPts val="320"/>
              </a:spcBef>
              <a:spcAft>
                <a:spcPts val="0"/>
              </a:spcAft>
              <a:buClr>
                <a:schemeClr val="lt1"/>
              </a:buClr>
              <a:buSzPts val="1600"/>
              <a:buFont typeface="Helvetica Neue"/>
              <a:buChar char="»"/>
              <a:defRPr sz="1600"/>
            </a:lvl6pPr>
            <a:lvl7pPr marL="3200400" lvl="6" indent="-330200" algn="l">
              <a:spcBef>
                <a:spcPts val="320"/>
              </a:spcBef>
              <a:spcAft>
                <a:spcPts val="0"/>
              </a:spcAft>
              <a:buClr>
                <a:schemeClr val="lt1"/>
              </a:buClr>
              <a:buSzPts val="1600"/>
              <a:buFont typeface="Helvetica Neue"/>
              <a:buChar char="»"/>
              <a:defRPr sz="1600"/>
            </a:lvl7pPr>
            <a:lvl8pPr marL="3657600" lvl="7" indent="-330200" algn="l">
              <a:spcBef>
                <a:spcPts val="320"/>
              </a:spcBef>
              <a:spcAft>
                <a:spcPts val="0"/>
              </a:spcAft>
              <a:buClr>
                <a:schemeClr val="lt1"/>
              </a:buClr>
              <a:buSzPts val="1600"/>
              <a:buFont typeface="Helvetica Neue"/>
              <a:buChar char="»"/>
              <a:defRPr sz="1600"/>
            </a:lvl8pPr>
            <a:lvl9pPr marL="4114800" lvl="8" indent="-330200" algn="l">
              <a:spcBef>
                <a:spcPts val="320"/>
              </a:spcBef>
              <a:spcAft>
                <a:spcPts val="0"/>
              </a:spcAft>
              <a:buClr>
                <a:schemeClr val="lt1"/>
              </a:buClr>
              <a:buSzPts val="1600"/>
              <a:buFont typeface="Helvetica Neue"/>
              <a:buChar char="»"/>
              <a:defRPr sz="1600"/>
            </a:lvl9pPr>
          </a:lstStyle>
          <a:p>
            <a:endParaRPr/>
          </a:p>
        </p:txBody>
      </p:sp>
      <p:sp>
        <p:nvSpPr>
          <p:cNvPr id="42" name="Google Shape;42;p31"/>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Helvetica Neue"/>
              <a:buNone/>
              <a:defRPr sz="2400" b="1"/>
            </a:lvl1pPr>
            <a:lvl2pPr marL="914400" lvl="1" indent="-228600" algn="l">
              <a:spcBef>
                <a:spcPts val="400"/>
              </a:spcBef>
              <a:spcAft>
                <a:spcPts val="0"/>
              </a:spcAft>
              <a:buClr>
                <a:schemeClr val="lt1"/>
              </a:buClr>
              <a:buSzPts val="2000"/>
              <a:buFont typeface="Helvetica Neue"/>
              <a:buNone/>
              <a:defRPr sz="2000" b="1"/>
            </a:lvl2pPr>
            <a:lvl3pPr marL="1371600" lvl="2" indent="-228600" algn="l">
              <a:spcBef>
                <a:spcPts val="360"/>
              </a:spcBef>
              <a:spcAft>
                <a:spcPts val="0"/>
              </a:spcAft>
              <a:buClr>
                <a:schemeClr val="lt1"/>
              </a:buClr>
              <a:buSzPts val="1800"/>
              <a:buFont typeface="Helvetica Neue"/>
              <a:buNone/>
              <a:defRPr sz="1800" b="1"/>
            </a:lvl3pPr>
            <a:lvl4pPr marL="1828800" lvl="3" indent="-228600" algn="l">
              <a:spcBef>
                <a:spcPts val="320"/>
              </a:spcBef>
              <a:spcAft>
                <a:spcPts val="0"/>
              </a:spcAft>
              <a:buClr>
                <a:schemeClr val="lt1"/>
              </a:buClr>
              <a:buSzPts val="1600"/>
              <a:buFont typeface="Helvetica Neue"/>
              <a:buNone/>
              <a:defRPr sz="1600" b="1"/>
            </a:lvl4pPr>
            <a:lvl5pPr marL="2286000" lvl="4" indent="-228600" algn="l">
              <a:spcBef>
                <a:spcPts val="320"/>
              </a:spcBef>
              <a:spcAft>
                <a:spcPts val="0"/>
              </a:spcAft>
              <a:buClr>
                <a:schemeClr val="lt1"/>
              </a:buClr>
              <a:buSzPts val="1600"/>
              <a:buFont typeface="Helvetica Neue"/>
              <a:buNone/>
              <a:defRPr sz="1600" b="1"/>
            </a:lvl5pPr>
            <a:lvl6pPr marL="2743200" lvl="5" indent="-228600" algn="l">
              <a:spcBef>
                <a:spcPts val="320"/>
              </a:spcBef>
              <a:spcAft>
                <a:spcPts val="0"/>
              </a:spcAft>
              <a:buClr>
                <a:schemeClr val="lt1"/>
              </a:buClr>
              <a:buSzPts val="1600"/>
              <a:buFont typeface="Helvetica Neue"/>
              <a:buNone/>
              <a:defRPr sz="1600" b="1"/>
            </a:lvl6pPr>
            <a:lvl7pPr marL="3200400" lvl="6" indent="-228600" algn="l">
              <a:spcBef>
                <a:spcPts val="320"/>
              </a:spcBef>
              <a:spcAft>
                <a:spcPts val="0"/>
              </a:spcAft>
              <a:buClr>
                <a:schemeClr val="lt1"/>
              </a:buClr>
              <a:buSzPts val="1600"/>
              <a:buFont typeface="Helvetica Neue"/>
              <a:buNone/>
              <a:defRPr sz="1600" b="1"/>
            </a:lvl7pPr>
            <a:lvl8pPr marL="3657600" lvl="7" indent="-228600" algn="l">
              <a:spcBef>
                <a:spcPts val="320"/>
              </a:spcBef>
              <a:spcAft>
                <a:spcPts val="0"/>
              </a:spcAft>
              <a:buClr>
                <a:schemeClr val="lt1"/>
              </a:buClr>
              <a:buSzPts val="1600"/>
              <a:buFont typeface="Helvetica Neue"/>
              <a:buNone/>
              <a:defRPr sz="1600" b="1"/>
            </a:lvl8pPr>
            <a:lvl9pPr marL="4114800" lvl="8" indent="-228600" algn="l">
              <a:spcBef>
                <a:spcPts val="320"/>
              </a:spcBef>
              <a:spcAft>
                <a:spcPts val="0"/>
              </a:spcAft>
              <a:buClr>
                <a:schemeClr val="lt1"/>
              </a:buClr>
              <a:buSzPts val="1600"/>
              <a:buFont typeface="Helvetica Neue"/>
              <a:buNone/>
              <a:defRPr sz="1600" b="1"/>
            </a:lvl9pPr>
          </a:lstStyle>
          <a:p>
            <a:endParaRPr/>
          </a:p>
        </p:txBody>
      </p:sp>
      <p:sp>
        <p:nvSpPr>
          <p:cNvPr id="43" name="Google Shape;43;p31"/>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lt1"/>
              </a:buClr>
              <a:buSzPts val="2400"/>
              <a:buFont typeface="Helvetica Neue"/>
              <a:buChar char="•"/>
              <a:defRPr sz="2400"/>
            </a:lvl1pPr>
            <a:lvl2pPr marL="914400" lvl="1" indent="-355600" algn="l">
              <a:spcBef>
                <a:spcPts val="400"/>
              </a:spcBef>
              <a:spcAft>
                <a:spcPts val="0"/>
              </a:spcAft>
              <a:buClr>
                <a:schemeClr val="lt1"/>
              </a:buClr>
              <a:buSzPts val="2000"/>
              <a:buFont typeface="Helvetica Neue"/>
              <a:buChar char="–"/>
              <a:defRPr sz="2000"/>
            </a:lvl2pPr>
            <a:lvl3pPr marL="1371600" lvl="2" indent="-342900" algn="l">
              <a:spcBef>
                <a:spcPts val="360"/>
              </a:spcBef>
              <a:spcAft>
                <a:spcPts val="0"/>
              </a:spcAft>
              <a:buClr>
                <a:schemeClr val="lt1"/>
              </a:buClr>
              <a:buSzPts val="1800"/>
              <a:buFont typeface="Helvetica Neue"/>
              <a:buChar char="•"/>
              <a:defRPr sz="1800"/>
            </a:lvl3pPr>
            <a:lvl4pPr marL="1828800" lvl="3" indent="-330200" algn="l">
              <a:spcBef>
                <a:spcPts val="320"/>
              </a:spcBef>
              <a:spcAft>
                <a:spcPts val="0"/>
              </a:spcAft>
              <a:buClr>
                <a:schemeClr val="lt1"/>
              </a:buClr>
              <a:buSzPts val="1600"/>
              <a:buFont typeface="Helvetica Neue"/>
              <a:buChar char="–"/>
              <a:defRPr sz="1600"/>
            </a:lvl4pPr>
            <a:lvl5pPr marL="2286000" lvl="4" indent="-330200" algn="l">
              <a:spcBef>
                <a:spcPts val="320"/>
              </a:spcBef>
              <a:spcAft>
                <a:spcPts val="0"/>
              </a:spcAft>
              <a:buClr>
                <a:schemeClr val="lt1"/>
              </a:buClr>
              <a:buSzPts val="1600"/>
              <a:buFont typeface="Helvetica Neue"/>
              <a:buChar char="»"/>
              <a:defRPr sz="1600"/>
            </a:lvl5pPr>
            <a:lvl6pPr marL="2743200" lvl="5" indent="-330200" algn="l">
              <a:spcBef>
                <a:spcPts val="320"/>
              </a:spcBef>
              <a:spcAft>
                <a:spcPts val="0"/>
              </a:spcAft>
              <a:buClr>
                <a:schemeClr val="lt1"/>
              </a:buClr>
              <a:buSzPts val="1600"/>
              <a:buFont typeface="Helvetica Neue"/>
              <a:buChar char="»"/>
              <a:defRPr sz="1600"/>
            </a:lvl6pPr>
            <a:lvl7pPr marL="3200400" lvl="6" indent="-330200" algn="l">
              <a:spcBef>
                <a:spcPts val="320"/>
              </a:spcBef>
              <a:spcAft>
                <a:spcPts val="0"/>
              </a:spcAft>
              <a:buClr>
                <a:schemeClr val="lt1"/>
              </a:buClr>
              <a:buSzPts val="1600"/>
              <a:buFont typeface="Helvetica Neue"/>
              <a:buChar char="»"/>
              <a:defRPr sz="1600"/>
            </a:lvl7pPr>
            <a:lvl8pPr marL="3657600" lvl="7" indent="-330200" algn="l">
              <a:spcBef>
                <a:spcPts val="320"/>
              </a:spcBef>
              <a:spcAft>
                <a:spcPts val="0"/>
              </a:spcAft>
              <a:buClr>
                <a:schemeClr val="lt1"/>
              </a:buClr>
              <a:buSzPts val="1600"/>
              <a:buFont typeface="Helvetica Neue"/>
              <a:buChar char="»"/>
              <a:defRPr sz="1600"/>
            </a:lvl8pPr>
            <a:lvl9pPr marL="4114800" lvl="8" indent="-330200" algn="l">
              <a:spcBef>
                <a:spcPts val="320"/>
              </a:spcBef>
              <a:spcAft>
                <a:spcPts val="0"/>
              </a:spcAft>
              <a:buClr>
                <a:schemeClr val="lt1"/>
              </a:buClr>
              <a:buSzPts val="1600"/>
              <a:buFont typeface="Helvetica Neue"/>
              <a:buChar char="»"/>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1pPr>
            <a:lvl2pPr marR="0" lvl="1"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2pPr>
            <a:lvl3pPr marR="0" lvl="2"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3pPr>
            <a:lvl4pPr marR="0" lvl="3"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4pPr>
            <a:lvl5pPr marR="0" lvl="4"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5pPr>
            <a:lvl6pPr marR="0" lvl="5"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6pPr>
            <a:lvl7pPr marR="0" lvl="6"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7pPr>
            <a:lvl8pPr marR="0" lvl="7"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8pPr>
            <a:lvl9pPr marR="0" lvl="8"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9pPr>
          </a:lstStyle>
          <a:p>
            <a:endParaRPr/>
          </a:p>
        </p:txBody>
      </p:sp>
      <p:sp>
        <p:nvSpPr>
          <p:cNvPr id="11" name="Google Shape;11;p21"/>
          <p:cNvSpPr txBox="1">
            <a:spLocks noGrp="1"/>
          </p:cNvSpPr>
          <p:nvPr>
            <p:ph type="body" idx="1"/>
          </p:nvPr>
        </p:nvSpPr>
        <p:spPr>
          <a:xfrm>
            <a:off x="971550" y="1524000"/>
            <a:ext cx="7315200" cy="41910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Helvetica Neue"/>
              <a:buChar char="•"/>
              <a:defRPr sz="3200" b="0" i="0" u="none" strike="noStrike" cap="none">
                <a:solidFill>
                  <a:schemeClr val="lt1"/>
                </a:solidFill>
                <a:latin typeface="Helvetica Neue"/>
                <a:ea typeface="Helvetica Neue"/>
                <a:cs typeface="Helvetica Neue"/>
                <a:sym typeface="Helvetica Neue"/>
              </a:defRPr>
            </a:lvl1pPr>
            <a:lvl2pPr marL="914400" marR="0" lvl="1" indent="-406400" algn="l" rtl="0">
              <a:spcBef>
                <a:spcPts val="560"/>
              </a:spcBef>
              <a:spcAft>
                <a:spcPts val="0"/>
              </a:spcAft>
              <a:buClr>
                <a:schemeClr val="lt1"/>
              </a:buClr>
              <a:buSzPts val="2800"/>
              <a:buFont typeface="Helvetica Neue"/>
              <a:buChar char="–"/>
              <a:defRPr sz="2800" b="0" i="0" u="none" strike="noStrike" cap="none">
                <a:solidFill>
                  <a:schemeClr val="lt1"/>
                </a:solidFill>
                <a:latin typeface="Helvetica Neue"/>
                <a:ea typeface="Helvetica Neue"/>
                <a:cs typeface="Helvetica Neue"/>
                <a:sym typeface="Helvetica Neue"/>
              </a:defRPr>
            </a:lvl2pPr>
            <a:lvl3pPr marL="1371600" marR="0" lvl="2" indent="-381000" algn="l" rtl="0">
              <a:spcBef>
                <a:spcPts val="480"/>
              </a:spcBef>
              <a:spcAft>
                <a:spcPts val="0"/>
              </a:spcAft>
              <a:buClr>
                <a:schemeClr val="lt1"/>
              </a:buClr>
              <a:buSzPts val="2400"/>
              <a:buFont typeface="Helvetica Neue"/>
              <a:buChar char="•"/>
              <a:defRPr sz="2400" b="0" i="0" u="none" strike="noStrike" cap="none">
                <a:solidFill>
                  <a:schemeClr val="lt1"/>
                </a:solidFill>
                <a:latin typeface="Helvetica Neue"/>
                <a:ea typeface="Helvetica Neue"/>
                <a:cs typeface="Helvetica Neue"/>
                <a:sym typeface="Helvetica Neue"/>
              </a:defRPr>
            </a:lvl3pPr>
            <a:lvl4pPr marL="1828800" marR="0" lvl="3"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4pPr>
            <a:lvl5pPr marL="2286000" marR="0" lvl="4"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5pPr>
            <a:lvl6pPr marL="2743200" marR="0" lvl="5"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6pPr>
            <a:lvl7pPr marL="3200400" marR="0" lvl="6"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7pPr>
            <a:lvl8pPr marL="3657600" marR="0" lvl="7"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8pPr>
            <a:lvl9pPr marL="4114800" marR="0" lvl="8"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15"/>
        <p:cNvGrpSpPr/>
        <p:nvPr/>
      </p:nvGrpSpPr>
      <p:grpSpPr>
        <a:xfrm>
          <a:off x="0" y="0"/>
          <a:ext cx="0" cy="0"/>
          <a:chOff x="0" y="0"/>
          <a:chExt cx="0" cy="0"/>
        </a:xfrm>
      </p:grpSpPr>
      <p:sp>
        <p:nvSpPr>
          <p:cNvPr id="16" name="Google Shape;16;p23"/>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1pPr>
            <a:lvl2pPr marR="0" lvl="1"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2pPr>
            <a:lvl3pPr marR="0" lvl="2"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3pPr>
            <a:lvl4pPr marR="0" lvl="3"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4pPr>
            <a:lvl5pPr marR="0" lvl="4"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5pPr>
            <a:lvl6pPr marR="0" lvl="5"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6pPr>
            <a:lvl7pPr marR="0" lvl="6"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7pPr>
            <a:lvl8pPr marR="0" lvl="7"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8pPr>
            <a:lvl9pPr marR="0" lvl="8" algn="l" rtl="0">
              <a:spcBef>
                <a:spcPts val="0"/>
              </a:spcBef>
              <a:spcAft>
                <a:spcPts val="0"/>
              </a:spcAft>
              <a:buSzPts val="1400"/>
              <a:buNone/>
              <a:defRPr sz="4400" b="0" i="0" u="none" strike="noStrike" cap="none">
                <a:solidFill>
                  <a:schemeClr val="lt1"/>
                </a:solidFill>
                <a:latin typeface="Helvetica Neue"/>
                <a:ea typeface="Helvetica Neue"/>
                <a:cs typeface="Helvetica Neue"/>
                <a:sym typeface="Helvetica Neue"/>
              </a:defRPr>
            </a:lvl9pPr>
          </a:lstStyle>
          <a:p>
            <a:endParaRPr/>
          </a:p>
        </p:txBody>
      </p:sp>
      <p:sp>
        <p:nvSpPr>
          <p:cNvPr id="17" name="Google Shape;17;p23"/>
          <p:cNvSpPr txBox="1">
            <a:spLocks noGrp="1"/>
          </p:cNvSpPr>
          <p:nvPr>
            <p:ph type="body" idx="1"/>
          </p:nvPr>
        </p:nvSpPr>
        <p:spPr>
          <a:xfrm>
            <a:off x="971550" y="1524000"/>
            <a:ext cx="7315200" cy="41910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Helvetica Neue"/>
              <a:buChar char="•"/>
              <a:defRPr sz="3200" b="0" i="0" u="none" strike="noStrike" cap="none">
                <a:solidFill>
                  <a:schemeClr val="lt1"/>
                </a:solidFill>
                <a:latin typeface="Helvetica Neue"/>
                <a:ea typeface="Helvetica Neue"/>
                <a:cs typeface="Helvetica Neue"/>
                <a:sym typeface="Helvetica Neue"/>
              </a:defRPr>
            </a:lvl1pPr>
            <a:lvl2pPr marL="914400" marR="0" lvl="1" indent="-406400" algn="l" rtl="0">
              <a:spcBef>
                <a:spcPts val="560"/>
              </a:spcBef>
              <a:spcAft>
                <a:spcPts val="0"/>
              </a:spcAft>
              <a:buClr>
                <a:schemeClr val="lt1"/>
              </a:buClr>
              <a:buSzPts val="2800"/>
              <a:buFont typeface="Helvetica Neue"/>
              <a:buChar char="–"/>
              <a:defRPr sz="2800" b="0" i="0" u="none" strike="noStrike" cap="none">
                <a:solidFill>
                  <a:schemeClr val="lt1"/>
                </a:solidFill>
                <a:latin typeface="Helvetica Neue"/>
                <a:ea typeface="Helvetica Neue"/>
                <a:cs typeface="Helvetica Neue"/>
                <a:sym typeface="Helvetica Neue"/>
              </a:defRPr>
            </a:lvl2pPr>
            <a:lvl3pPr marL="1371600" marR="0" lvl="2" indent="-381000" algn="l" rtl="0">
              <a:spcBef>
                <a:spcPts val="480"/>
              </a:spcBef>
              <a:spcAft>
                <a:spcPts val="0"/>
              </a:spcAft>
              <a:buClr>
                <a:schemeClr val="lt1"/>
              </a:buClr>
              <a:buSzPts val="2400"/>
              <a:buFont typeface="Helvetica Neue"/>
              <a:buChar char="•"/>
              <a:defRPr sz="2400" b="0" i="0" u="none" strike="noStrike" cap="none">
                <a:solidFill>
                  <a:schemeClr val="lt1"/>
                </a:solidFill>
                <a:latin typeface="Helvetica Neue"/>
                <a:ea typeface="Helvetica Neue"/>
                <a:cs typeface="Helvetica Neue"/>
                <a:sym typeface="Helvetica Neue"/>
              </a:defRPr>
            </a:lvl3pPr>
            <a:lvl4pPr marL="1828800" marR="0" lvl="3"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4pPr>
            <a:lvl5pPr marL="2286000" marR="0" lvl="4"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5pPr>
            <a:lvl6pPr marL="2743200" marR="0" lvl="5"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6pPr>
            <a:lvl7pPr marL="3200400" marR="0" lvl="6"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7pPr>
            <a:lvl8pPr marL="3657600" marR="0" lvl="7"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8pPr>
            <a:lvl9pPr marL="4114800" marR="0" lvl="8" indent="-355600" algn="l" rtl="0">
              <a:spcBef>
                <a:spcPts val="400"/>
              </a:spcBef>
              <a:spcAft>
                <a:spcPts val="0"/>
              </a:spcAft>
              <a:buClr>
                <a:schemeClr val="lt1"/>
              </a:buClr>
              <a:buSzPts val="2000"/>
              <a:buFont typeface="Helvetica Neue"/>
              <a:buChar char="»"/>
              <a:defRPr sz="2000" b="0" i="0" u="none" strike="noStrike" cap="none">
                <a:solidFill>
                  <a:schemeClr val="lt1"/>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
          <p:cNvSpPr txBox="1">
            <a:spLocks noGrp="1"/>
          </p:cNvSpPr>
          <p:nvPr>
            <p:ph type="ctrTitle"/>
          </p:nvPr>
        </p:nvSpPr>
        <p:spPr>
          <a:xfrm>
            <a:off x="914400" y="1219200"/>
            <a:ext cx="7772400" cy="14700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chemeClr val="lt1"/>
              </a:buClr>
              <a:buSzPts val="4800"/>
              <a:buFont typeface="Helvetica Neue"/>
              <a:buNone/>
            </a:pPr>
            <a:r>
              <a:rPr lang="en-US" sz="4800" b="0" i="0" u="none">
                <a:solidFill>
                  <a:schemeClr val="lt1"/>
                </a:solidFill>
                <a:latin typeface="Helvetica Neue"/>
                <a:ea typeface="Helvetica Neue"/>
                <a:cs typeface="Helvetica Neue"/>
                <a:sym typeface="Helvetica Neue"/>
              </a:rPr>
              <a:t>Training &amp; </a:t>
            </a:r>
            <a:br>
              <a:rPr lang="en-US" sz="4800" b="0" i="0" u="none">
                <a:solidFill>
                  <a:schemeClr val="lt1"/>
                </a:solidFill>
                <a:latin typeface="Helvetica Neue"/>
                <a:ea typeface="Helvetica Neue"/>
                <a:cs typeface="Helvetica Neue"/>
                <a:sym typeface="Helvetica Neue"/>
              </a:rPr>
            </a:br>
            <a:r>
              <a:rPr lang="en-US" sz="4800" b="0" i="0" u="none">
                <a:solidFill>
                  <a:schemeClr val="lt1"/>
                </a:solidFill>
                <a:latin typeface="Helvetica Neue"/>
                <a:ea typeface="Helvetica Neue"/>
                <a:cs typeface="Helvetica Neue"/>
                <a:sym typeface="Helvetica Neue"/>
              </a:rPr>
              <a:t>Placement Cell</a:t>
            </a:r>
            <a:endParaRPr/>
          </a:p>
        </p:txBody>
      </p:sp>
      <p:sp>
        <p:nvSpPr>
          <p:cNvPr id="56" name="Google Shape;56;p1"/>
          <p:cNvSpPr txBox="1">
            <a:spLocks noGrp="1"/>
          </p:cNvSpPr>
          <p:nvPr>
            <p:ph type="subTitle" idx="1"/>
          </p:nvPr>
        </p:nvSpPr>
        <p:spPr>
          <a:xfrm>
            <a:off x="3429000" y="3886200"/>
            <a:ext cx="6400800" cy="17526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000"/>
              <a:buFont typeface="Helvetica Neue"/>
              <a:buNone/>
            </a:pPr>
            <a:r>
              <a:rPr lang="en-US" sz="2000" b="0" i="0" u="none">
                <a:solidFill>
                  <a:schemeClr val="lt1"/>
                </a:solidFill>
                <a:latin typeface="Helvetica Neue"/>
                <a:ea typeface="Helvetica Neue"/>
                <a:cs typeface="Helvetica Neue"/>
                <a:sym typeface="Helvetica Neue"/>
              </a:rPr>
              <a:t>   Ravi Mishra  	</a:t>
            </a:r>
            <a:endParaRPr/>
          </a:p>
          <a:p>
            <a:pPr marL="0" lvl="0" indent="0" algn="ctr" rtl="0">
              <a:lnSpc>
                <a:spcPct val="100000"/>
              </a:lnSpc>
              <a:spcBef>
                <a:spcPts val="400"/>
              </a:spcBef>
              <a:spcAft>
                <a:spcPts val="0"/>
              </a:spcAft>
              <a:buClr>
                <a:schemeClr val="lt1"/>
              </a:buClr>
              <a:buSzPts val="2000"/>
              <a:buFont typeface="Helvetica Neue"/>
              <a:buNone/>
            </a:pPr>
            <a:r>
              <a:rPr lang="en-US" sz="2000" b="0" i="0" u="none">
                <a:solidFill>
                  <a:schemeClr val="lt1"/>
                </a:solidFill>
                <a:latin typeface="Helvetica Neue"/>
                <a:ea typeface="Helvetica Neue"/>
                <a:cs typeface="Helvetica Neue"/>
                <a:sym typeface="Helvetica Neue"/>
              </a:rPr>
              <a:t>Training &amp; Placement Officer</a:t>
            </a:r>
            <a:endParaRPr/>
          </a:p>
          <a:p>
            <a:pPr marL="0" lvl="0" indent="0" algn="ctr" rtl="0">
              <a:lnSpc>
                <a:spcPct val="100000"/>
              </a:lnSpc>
              <a:spcBef>
                <a:spcPts val="400"/>
              </a:spcBef>
              <a:spcAft>
                <a:spcPts val="0"/>
              </a:spcAft>
              <a:buClr>
                <a:schemeClr val="lt1"/>
              </a:buClr>
              <a:buSzPts val="2000"/>
              <a:buFont typeface="Helvetica Neue"/>
              <a:buNone/>
            </a:pPr>
            <a:r>
              <a:rPr lang="en-US" sz="2000"/>
              <a:t>Dr. B R Ambedkar Polytechnic College</a:t>
            </a:r>
            <a:endParaRPr sz="2000"/>
          </a:p>
          <a:p>
            <a:pPr marL="0" lvl="0" indent="0" algn="ctr" rtl="0">
              <a:lnSpc>
                <a:spcPct val="100000"/>
              </a:lnSpc>
              <a:spcBef>
                <a:spcPts val="400"/>
              </a:spcBef>
              <a:spcAft>
                <a:spcPts val="0"/>
              </a:spcAft>
              <a:buClr>
                <a:schemeClr val="lt1"/>
              </a:buClr>
              <a:buSzPts val="2000"/>
              <a:buFont typeface="Helvetica Neue"/>
              <a:buNone/>
            </a:pPr>
            <a:r>
              <a:rPr lang="en-US" sz="2000"/>
              <a:t>Gwalior M.P</a:t>
            </a:r>
            <a:endParaRPr sz="2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0"/>
          <p:cNvSpPr txBox="1">
            <a:spLocks noGrp="1"/>
          </p:cNvSpPr>
          <p:nvPr>
            <p:ph type="title"/>
          </p:nvPr>
        </p:nvSpPr>
        <p:spPr>
          <a:xfrm>
            <a:off x="457200" y="2209800"/>
            <a:ext cx="83058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8000"/>
              <a:buFont typeface="Helvetica Neue"/>
              <a:buNone/>
            </a:pPr>
            <a:r>
              <a:rPr lang="en-US" sz="8000" b="0" i="0" u="none">
                <a:solidFill>
                  <a:schemeClr val="lt1"/>
                </a:solidFill>
                <a:latin typeface="Helvetica Neue"/>
                <a:ea typeface="Helvetica Neue"/>
                <a:cs typeface="Helvetica Neue"/>
                <a:sym typeface="Helvetica Neue"/>
              </a:rPr>
              <a:t>Thank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4"/>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4400"/>
              <a:buFont typeface="Helvetica Neue"/>
              <a:buNone/>
            </a:pPr>
            <a:r>
              <a:rPr lang="en-US" sz="4400" b="0" i="0" u="none">
                <a:solidFill>
                  <a:schemeClr val="lt1"/>
                </a:solidFill>
                <a:latin typeface="Helvetica Neue"/>
                <a:ea typeface="Helvetica Neue"/>
                <a:cs typeface="Helvetica Neue"/>
                <a:sym typeface="Helvetica Neue"/>
              </a:rPr>
              <a:t>Policy</a:t>
            </a:r>
            <a:endParaRPr/>
          </a:p>
        </p:txBody>
      </p:sp>
      <p:sp>
        <p:nvSpPr>
          <p:cNvPr id="73" name="Google Shape;73;p4"/>
          <p:cNvSpPr txBox="1">
            <a:spLocks noGrp="1"/>
          </p:cNvSpPr>
          <p:nvPr>
            <p:ph type="body" idx="1"/>
          </p:nvPr>
        </p:nvSpPr>
        <p:spPr>
          <a:xfrm>
            <a:off x="971550" y="1524000"/>
            <a:ext cx="7315200" cy="4191000"/>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100000"/>
              </a:lnSpc>
              <a:spcBef>
                <a:spcPts val="0"/>
              </a:spcBef>
              <a:spcAft>
                <a:spcPts val="0"/>
              </a:spcAft>
              <a:buClr>
                <a:schemeClr val="lt1"/>
              </a:buClr>
              <a:buSzPts val="3200"/>
              <a:buFont typeface="Helvetica Neue"/>
              <a:buNone/>
            </a:pPr>
            <a:r>
              <a:rPr lang="en-US" sz="3200" b="0" i="0" u="none" strike="noStrike" cap="none">
                <a:solidFill>
                  <a:schemeClr val="lt1"/>
                </a:solidFill>
                <a:latin typeface="Helvetica Neue"/>
                <a:ea typeface="Helvetica Neue"/>
                <a:cs typeface="Helvetica Neue"/>
                <a:sym typeface="Helvetica Neue"/>
              </a:rPr>
              <a:t>		</a:t>
            </a:r>
            <a:r>
              <a:rPr lang="en-US" sz="2400" b="0" i="0" u="none" strike="noStrike" cap="none">
                <a:solidFill>
                  <a:schemeClr val="lt1"/>
                </a:solidFill>
                <a:latin typeface="Helvetica Neue"/>
                <a:ea typeface="Helvetica Neue"/>
                <a:cs typeface="Helvetica Neue"/>
                <a:sym typeface="Helvetica Neue"/>
              </a:rPr>
              <a:t>Training &amp; Placement Cell is committed for all round development of students, irrespective of their specialization to fulfill  requirement of the sustainable Industrial manpower demand. Our object is to impart advance practical exposure through Industrial/In-house training to our students for technical &amp; soft skills enhancement so as to serve resource for industry and society. We deliver Day Dream Achieving Engineers to our Nation.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5"/>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4400"/>
              <a:buFont typeface="Helvetica Neue"/>
              <a:buNone/>
            </a:pPr>
            <a:r>
              <a:rPr lang="en-US" sz="4400" b="0" i="0" u="none">
                <a:solidFill>
                  <a:schemeClr val="lt1"/>
                </a:solidFill>
                <a:latin typeface="Helvetica Neue"/>
                <a:ea typeface="Helvetica Neue"/>
                <a:cs typeface="Helvetica Neue"/>
                <a:sym typeface="Helvetica Neue"/>
              </a:rPr>
              <a:t>The Mission</a:t>
            </a:r>
            <a:endParaRPr/>
          </a:p>
        </p:txBody>
      </p:sp>
      <p:sp>
        <p:nvSpPr>
          <p:cNvPr id="79" name="Google Shape;79;p5"/>
          <p:cNvSpPr txBox="1">
            <a:spLocks noGrp="1"/>
          </p:cNvSpPr>
          <p:nvPr>
            <p:ph type="body" idx="1"/>
          </p:nvPr>
        </p:nvSpPr>
        <p:spPr>
          <a:xfrm>
            <a:off x="971550" y="1524000"/>
            <a:ext cx="7315200" cy="4191000"/>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100000"/>
              </a:lnSpc>
              <a:spcBef>
                <a:spcPts val="0"/>
              </a:spcBef>
              <a:spcAft>
                <a:spcPts val="0"/>
              </a:spcAft>
              <a:buClr>
                <a:schemeClr val="lt1"/>
              </a:buClr>
              <a:buSzPts val="3200"/>
              <a:buFont typeface="Helvetica Neue"/>
              <a:buNone/>
            </a:pPr>
            <a:endParaRPr sz="3200" b="0" i="0" u="none" strike="noStrike" cap="none">
              <a:solidFill>
                <a:schemeClr val="lt1"/>
              </a:solidFill>
              <a:latin typeface="Helvetica Neue"/>
              <a:ea typeface="Helvetica Neue"/>
              <a:cs typeface="Helvetica Neue"/>
              <a:sym typeface="Helvetica Neue"/>
            </a:endParaRPr>
          </a:p>
          <a:p>
            <a:pPr marL="342900" marR="0" lvl="0" indent="-342900" algn="ctr" rtl="0">
              <a:lnSpc>
                <a:spcPct val="100000"/>
              </a:lnSpc>
              <a:spcBef>
                <a:spcPts val="640"/>
              </a:spcBef>
              <a:spcAft>
                <a:spcPts val="0"/>
              </a:spcAft>
              <a:buClr>
                <a:schemeClr val="lt1"/>
              </a:buClr>
              <a:buSzPts val="3200"/>
              <a:buFont typeface="Helvetica Neue"/>
              <a:buNone/>
            </a:pPr>
            <a:r>
              <a:rPr lang="en-US" sz="3200" b="0" i="0" u="none" strike="noStrike" cap="none">
                <a:solidFill>
                  <a:schemeClr val="lt1"/>
                </a:solidFill>
                <a:latin typeface="Helvetica Neue"/>
                <a:ea typeface="Helvetica Neue"/>
                <a:cs typeface="Helvetica Neue"/>
                <a:sym typeface="Helvetica Neue"/>
              </a:rPr>
              <a:t>“…..to develop human potential to its fullest extent so that technically capable and skilled engineers can emerge in a range of professions”.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6"/>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3600"/>
              <a:buFont typeface="Helvetica Neue"/>
              <a:buNone/>
            </a:pPr>
            <a:r>
              <a:rPr lang="en-US" sz="3600" b="0" i="0" u="none">
                <a:solidFill>
                  <a:schemeClr val="lt1"/>
                </a:solidFill>
                <a:latin typeface="Helvetica Neue"/>
                <a:ea typeface="Helvetica Neue"/>
                <a:cs typeface="Helvetica Neue"/>
                <a:sym typeface="Helvetica Neue"/>
              </a:rPr>
              <a:t>Placement Procedure</a:t>
            </a:r>
            <a:endParaRPr/>
          </a:p>
        </p:txBody>
      </p:sp>
      <p:sp>
        <p:nvSpPr>
          <p:cNvPr id="85" name="Google Shape;85;p6"/>
          <p:cNvSpPr txBox="1">
            <a:spLocks noGrp="1"/>
          </p:cNvSpPr>
          <p:nvPr>
            <p:ph type="body" idx="1"/>
          </p:nvPr>
        </p:nvSpPr>
        <p:spPr>
          <a:xfrm>
            <a:off x="971550" y="1524000"/>
            <a:ext cx="7315200" cy="4191000"/>
          </a:xfrm>
          <a:prstGeom prst="rect">
            <a:avLst/>
          </a:prstGeom>
          <a:noFill/>
          <a:ln>
            <a:noFill/>
          </a:ln>
        </p:spPr>
        <p:txBody>
          <a:bodyPr spcFirstLastPara="1" wrap="square" lIns="91425" tIns="45700" rIns="91425" bIns="45700" anchor="t" anchorCtr="0">
            <a:normAutofit lnSpcReduction="10000"/>
          </a:bodyPr>
          <a:lstStyle/>
          <a:p>
            <a:pPr marL="273050" marR="0" lvl="0" indent="-273050" algn="l" rtl="0">
              <a:lnSpc>
                <a:spcPct val="90000"/>
              </a:lnSpc>
              <a:spcBef>
                <a:spcPts val="0"/>
              </a:spcBef>
              <a:spcAft>
                <a:spcPts val="0"/>
              </a:spcAft>
              <a:buClr>
                <a:srgbClr val="FFFFFF"/>
              </a:buClr>
              <a:buSzPts val="1900"/>
              <a:buFont typeface="Noto Sans Symbols"/>
              <a:buChar char="❑"/>
            </a:pPr>
            <a:r>
              <a:rPr lang="en-US" sz="1900" b="0" i="0" u="none" strike="noStrike" cap="none">
                <a:solidFill>
                  <a:schemeClr val="lt1"/>
                </a:solidFill>
                <a:latin typeface="Helvetica Neue"/>
                <a:ea typeface="Helvetica Neue"/>
                <a:cs typeface="Helvetica Neue"/>
                <a:sym typeface="Helvetica Neue"/>
              </a:rPr>
              <a:t>Invitation with Institute Brochure is sent to the company.</a:t>
            </a:r>
            <a:endParaRPr/>
          </a:p>
          <a:p>
            <a:pPr marL="273050" marR="0" lvl="0" indent="-273050" algn="l" rtl="0">
              <a:lnSpc>
                <a:spcPct val="90000"/>
              </a:lnSpc>
              <a:spcBef>
                <a:spcPts val="380"/>
              </a:spcBef>
              <a:spcAft>
                <a:spcPts val="0"/>
              </a:spcAft>
              <a:buClr>
                <a:srgbClr val="FFFFFF"/>
              </a:buClr>
              <a:buSzPts val="1900"/>
              <a:buFont typeface="Noto Sans Symbols"/>
              <a:buChar char="❑"/>
            </a:pPr>
            <a:r>
              <a:rPr lang="en-US" sz="1900" b="0" i="0" u="none" strike="noStrike" cap="none">
                <a:solidFill>
                  <a:schemeClr val="lt1"/>
                </a:solidFill>
                <a:latin typeface="Helvetica Neue"/>
                <a:ea typeface="Helvetica Neue"/>
                <a:cs typeface="Helvetica Neue"/>
                <a:sym typeface="Helvetica Neue"/>
              </a:rPr>
              <a:t>After agreement, a  Notification with dates are fixed for the campus interview.</a:t>
            </a:r>
            <a:endParaRPr/>
          </a:p>
          <a:p>
            <a:pPr marL="273050" marR="0" lvl="0" indent="-273050" algn="l" rtl="0">
              <a:lnSpc>
                <a:spcPct val="90000"/>
              </a:lnSpc>
              <a:spcBef>
                <a:spcPts val="380"/>
              </a:spcBef>
              <a:spcAft>
                <a:spcPts val="0"/>
              </a:spcAft>
              <a:buClr>
                <a:srgbClr val="FFFFFF"/>
              </a:buClr>
              <a:buSzPts val="1900"/>
              <a:buFont typeface="Noto Sans Symbols"/>
              <a:buChar char="❑"/>
            </a:pPr>
            <a:r>
              <a:rPr lang="en-US" sz="1900" b="0" i="0" u="none" strike="noStrike" cap="none">
                <a:solidFill>
                  <a:schemeClr val="lt1"/>
                </a:solidFill>
                <a:latin typeface="Helvetica Neue"/>
                <a:ea typeface="Helvetica Neue"/>
                <a:cs typeface="Helvetica Neue"/>
                <a:sym typeface="Helvetica Neue"/>
              </a:rPr>
              <a:t>Meanwhile, student are advised to report for the given company campus interview with their documents through this notice.</a:t>
            </a:r>
            <a:endParaRPr/>
          </a:p>
          <a:p>
            <a:pPr marL="273050" marR="0" lvl="0" indent="-273050" algn="l" rtl="0">
              <a:lnSpc>
                <a:spcPct val="90000"/>
              </a:lnSpc>
              <a:spcBef>
                <a:spcPts val="380"/>
              </a:spcBef>
              <a:spcAft>
                <a:spcPts val="0"/>
              </a:spcAft>
              <a:buClr>
                <a:srgbClr val="FFFFFF"/>
              </a:buClr>
              <a:buSzPts val="1900"/>
              <a:buFont typeface="Noto Sans Symbols"/>
              <a:buChar char="❑"/>
            </a:pPr>
            <a:r>
              <a:rPr lang="en-US" sz="1900" b="0" i="0" u="none" strike="noStrike" cap="none">
                <a:solidFill>
                  <a:schemeClr val="lt1"/>
                </a:solidFill>
                <a:latin typeface="Helvetica Neue"/>
                <a:ea typeface="Helvetica Neue"/>
                <a:cs typeface="Helvetica Neue"/>
                <a:sym typeface="Helvetica Neue"/>
              </a:rPr>
              <a:t>Students are Shortlisted by company on the basis of recruitment process.</a:t>
            </a:r>
            <a:endParaRPr/>
          </a:p>
          <a:p>
            <a:pPr marL="273050" marR="0" lvl="0" indent="-273050" algn="l" rtl="0">
              <a:lnSpc>
                <a:spcPct val="90000"/>
              </a:lnSpc>
              <a:spcBef>
                <a:spcPts val="380"/>
              </a:spcBef>
              <a:spcAft>
                <a:spcPts val="0"/>
              </a:spcAft>
              <a:buClr>
                <a:srgbClr val="FFFFFF"/>
              </a:buClr>
              <a:buSzPts val="1900"/>
              <a:buFont typeface="Noto Sans Symbols"/>
              <a:buChar char="❑"/>
            </a:pPr>
            <a:r>
              <a:rPr lang="en-US" sz="1900" b="0" i="0" u="none" strike="noStrike" cap="none">
                <a:solidFill>
                  <a:schemeClr val="lt1"/>
                </a:solidFill>
                <a:latin typeface="Helvetica Neue"/>
                <a:ea typeface="Helvetica Neue"/>
                <a:cs typeface="Helvetica Neue"/>
                <a:sym typeface="Helvetica Neue"/>
              </a:rPr>
              <a:t>Company Officials conduct Pre-Placement talk at multi-media equipped Hall and proceed in recruitment process.</a:t>
            </a:r>
            <a:endParaRPr/>
          </a:p>
          <a:p>
            <a:pPr marL="273050" marR="0" lvl="0" indent="-273050" algn="l" rtl="0">
              <a:lnSpc>
                <a:spcPct val="90000"/>
              </a:lnSpc>
              <a:spcBef>
                <a:spcPts val="380"/>
              </a:spcBef>
              <a:spcAft>
                <a:spcPts val="0"/>
              </a:spcAft>
              <a:buClr>
                <a:srgbClr val="FFFFFF"/>
              </a:buClr>
              <a:buSzPts val="1900"/>
              <a:buFont typeface="Noto Sans Symbols"/>
              <a:buChar char="❑"/>
            </a:pPr>
            <a:r>
              <a:rPr lang="en-US" sz="1900" b="0" i="0" u="none" strike="noStrike" cap="none">
                <a:solidFill>
                  <a:schemeClr val="lt1"/>
                </a:solidFill>
                <a:latin typeface="Helvetica Neue"/>
                <a:ea typeface="Helvetica Neue"/>
                <a:cs typeface="Helvetica Neue"/>
                <a:sym typeface="Helvetica Neue"/>
              </a:rPr>
              <a:t>Company submits a list of finally selected candidates at the end on same day of recruitment process or through email after getting approval from higher authorities.</a:t>
            </a:r>
            <a:endParaRPr/>
          </a:p>
          <a:p>
            <a:pPr marL="273050" marR="0" lvl="0" indent="-273050" algn="l" rtl="0">
              <a:lnSpc>
                <a:spcPct val="90000"/>
              </a:lnSpc>
              <a:spcBef>
                <a:spcPts val="380"/>
              </a:spcBef>
              <a:spcAft>
                <a:spcPts val="0"/>
              </a:spcAft>
              <a:buClr>
                <a:srgbClr val="FFFFFF"/>
              </a:buClr>
              <a:buSzPts val="1900"/>
              <a:buFont typeface="Noto Sans Symbols"/>
              <a:buChar char="❑"/>
            </a:pPr>
            <a:r>
              <a:rPr lang="en-US" sz="1900" b="0" i="0" u="none" strike="noStrike" cap="none">
                <a:solidFill>
                  <a:schemeClr val="lt1"/>
                </a:solidFill>
                <a:latin typeface="Helvetica Neue"/>
                <a:ea typeface="Helvetica Neue"/>
                <a:cs typeface="Helvetica Neue"/>
                <a:sym typeface="Helvetica Neue"/>
              </a:rPr>
              <a:t>Student who is selected are not allowed to take next campus interview.</a:t>
            </a:r>
            <a:endParaRPr/>
          </a:p>
          <a:p>
            <a:pPr marL="273050" marR="0" lvl="0" indent="-273050" algn="l" rtl="0">
              <a:lnSpc>
                <a:spcPct val="90000"/>
              </a:lnSpc>
              <a:spcBef>
                <a:spcPts val="380"/>
              </a:spcBef>
              <a:spcAft>
                <a:spcPts val="0"/>
              </a:spcAft>
              <a:buClr>
                <a:schemeClr val="lt1"/>
              </a:buClr>
              <a:buSzPts val="1900"/>
              <a:buFont typeface="Helvetica Neue"/>
              <a:buNone/>
            </a:pPr>
            <a:endParaRPr sz="1900" b="0" i="0" u="none" strike="noStrike" cap="none">
              <a:solidFill>
                <a:schemeClr val="lt1"/>
              </a:solidFill>
              <a:latin typeface="Helvetica Neue"/>
              <a:ea typeface="Helvetica Neue"/>
              <a:cs typeface="Helvetica Neue"/>
              <a:sym typeface="Helvetica Neue"/>
            </a:endParaRPr>
          </a:p>
          <a:p>
            <a:pPr marL="273050" marR="0" lvl="0" indent="-152400" algn="l" rtl="0">
              <a:lnSpc>
                <a:spcPct val="90000"/>
              </a:lnSpc>
              <a:spcBef>
                <a:spcPts val="380"/>
              </a:spcBef>
              <a:spcAft>
                <a:spcPts val="0"/>
              </a:spcAft>
              <a:buClr>
                <a:srgbClr val="FFFFFF"/>
              </a:buClr>
              <a:buSzPts val="1900"/>
              <a:buFont typeface="Noto Sans Symbols"/>
              <a:buNone/>
            </a:pPr>
            <a:endParaRPr sz="1900" b="0" i="0" u="none" strike="noStrike" cap="none">
              <a:solidFill>
                <a:schemeClr val="lt1"/>
              </a:solidFill>
              <a:latin typeface="Helvetica Neue"/>
              <a:ea typeface="Helvetica Neue"/>
              <a:cs typeface="Helvetica Neue"/>
              <a:sym typeface="Helvetica Neue"/>
            </a:endParaRPr>
          </a:p>
          <a:p>
            <a:pPr marL="273050" marR="0" lvl="0" indent="-152400" algn="l" rtl="0">
              <a:lnSpc>
                <a:spcPct val="90000"/>
              </a:lnSpc>
              <a:spcBef>
                <a:spcPts val="380"/>
              </a:spcBef>
              <a:spcAft>
                <a:spcPts val="0"/>
              </a:spcAft>
              <a:buClr>
                <a:srgbClr val="FFFFFF"/>
              </a:buClr>
              <a:buSzPts val="1900"/>
              <a:buFont typeface="Noto Sans Symbols"/>
              <a:buNone/>
            </a:pPr>
            <a:endParaRPr sz="1900" b="0" i="0" u="none" strike="noStrike" cap="none">
              <a:solidFill>
                <a:schemeClr val="lt1"/>
              </a:solidFill>
              <a:latin typeface="Helvetica Neue"/>
              <a:ea typeface="Helvetica Neue"/>
              <a:cs typeface="Helvetica Neue"/>
              <a:sym typeface="Helvetica Neue"/>
            </a:endParaRPr>
          </a:p>
          <a:p>
            <a:pPr marL="273050" marR="0" lvl="0" indent="-152400" algn="l" rtl="0">
              <a:lnSpc>
                <a:spcPct val="90000"/>
              </a:lnSpc>
              <a:spcBef>
                <a:spcPts val="380"/>
              </a:spcBef>
              <a:spcAft>
                <a:spcPts val="0"/>
              </a:spcAft>
              <a:buClr>
                <a:srgbClr val="FFFFFF"/>
              </a:buClr>
              <a:buSzPts val="1900"/>
              <a:buFont typeface="Noto Sans Symbols"/>
              <a:buNone/>
            </a:pPr>
            <a:endParaRPr sz="1900" b="0" i="0" u="none" strike="noStrike" cap="none">
              <a:solidFill>
                <a:schemeClr val="lt1"/>
              </a:solidFill>
              <a:latin typeface="Helvetica Neue"/>
              <a:ea typeface="Helvetica Neue"/>
              <a:cs typeface="Helvetica Neue"/>
              <a:sym typeface="Helvetica Neue"/>
            </a:endParaRPr>
          </a:p>
          <a:p>
            <a:pPr marL="342900" marR="0" lvl="0" indent="-222250" algn="l" rtl="0">
              <a:spcBef>
                <a:spcPts val="380"/>
              </a:spcBef>
              <a:spcAft>
                <a:spcPts val="0"/>
              </a:spcAft>
              <a:buClr>
                <a:schemeClr val="lt1"/>
              </a:buClr>
              <a:buSzPts val="1900"/>
              <a:buFont typeface="Helvetica Neue"/>
              <a:buNone/>
            </a:pPr>
            <a:endParaRPr sz="1900" b="0" i="0" u="none">
              <a:solidFill>
                <a:schemeClr val="lt1"/>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7"/>
          <p:cNvSpPr txBox="1">
            <a:spLocks noGrp="1"/>
          </p:cNvSpPr>
          <p:nvPr>
            <p:ph type="title"/>
          </p:nvPr>
        </p:nvSpPr>
        <p:spPr>
          <a:xfrm>
            <a:off x="457200" y="914400"/>
            <a:ext cx="8229600" cy="5905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3600"/>
              <a:buFont typeface="Helvetica Neue"/>
              <a:buNone/>
            </a:pPr>
            <a:r>
              <a:rPr lang="en-US" sz="3600" b="0" i="0" u="none">
                <a:solidFill>
                  <a:schemeClr val="lt1"/>
                </a:solidFill>
                <a:latin typeface="Helvetica Neue"/>
                <a:ea typeface="Helvetica Neue"/>
                <a:cs typeface="Helvetica Neue"/>
                <a:sym typeface="Helvetica Neue"/>
              </a:rPr>
              <a:t>Some of Our Recruiters</a:t>
            </a:r>
            <a:endParaRPr/>
          </a:p>
        </p:txBody>
      </p:sp>
      <p:sp>
        <p:nvSpPr>
          <p:cNvPr id="91" name="Google Shape;91;p7"/>
          <p:cNvSpPr txBox="1">
            <a:spLocks noGrp="1"/>
          </p:cNvSpPr>
          <p:nvPr>
            <p:ph type="body" idx="1"/>
          </p:nvPr>
        </p:nvSpPr>
        <p:spPr>
          <a:xfrm>
            <a:off x="1295400" y="1600200"/>
            <a:ext cx="8229600" cy="5105400"/>
          </a:xfrm>
          <a:prstGeom prst="rect">
            <a:avLst/>
          </a:prstGeom>
          <a:noFill/>
          <a:ln>
            <a:noFill/>
          </a:ln>
        </p:spPr>
        <p:txBody>
          <a:bodyPr spcFirstLastPara="1" wrap="square" lIns="91425" tIns="45700" rIns="91425" bIns="45700" anchor="t" anchorCtr="0">
            <a:noAutofit/>
          </a:bodyPr>
          <a:lstStyle/>
          <a:p>
            <a:pPr marL="342900" lvl="0" indent="-368300" algn="l" rtl="0">
              <a:spcBef>
                <a:spcPts val="0"/>
              </a:spcBef>
              <a:spcAft>
                <a:spcPts val="0"/>
              </a:spcAft>
              <a:buSzPts val="2200"/>
              <a:buFont typeface="Noto Sans Symbols"/>
              <a:buChar char="❑"/>
            </a:pPr>
            <a:r>
              <a:rPr lang="en-US" sz="2200" dirty="0" err="1" smtClean="0"/>
              <a:t>Maruti</a:t>
            </a:r>
            <a:r>
              <a:rPr lang="en-US" sz="2200" dirty="0" smtClean="0"/>
              <a:t> Suzuki Ltd. (5.0LPA)</a:t>
            </a:r>
            <a:endParaRPr sz="2200" b="0" i="0" u="none">
              <a:solidFill>
                <a:schemeClr val="lt1"/>
              </a:solidFill>
              <a:latin typeface="Helvetica Neue"/>
              <a:ea typeface="Helvetica Neue"/>
              <a:cs typeface="Helvetica Neue"/>
              <a:sym typeface="Helvetica Neue"/>
            </a:endParaRPr>
          </a:p>
          <a:p>
            <a:pPr marL="342900" lvl="0" indent="-368300" algn="l" rtl="0">
              <a:spcBef>
                <a:spcPts val="400"/>
              </a:spcBef>
              <a:spcAft>
                <a:spcPts val="0"/>
              </a:spcAft>
              <a:buSzPts val="2200"/>
              <a:buFont typeface="Noto Sans Symbols"/>
              <a:buChar char="❑"/>
            </a:pPr>
            <a:r>
              <a:rPr lang="en-US" sz="2200" dirty="0" err="1" smtClean="0"/>
              <a:t>Jindal</a:t>
            </a:r>
            <a:r>
              <a:rPr lang="en-US" sz="2200" dirty="0" smtClean="0"/>
              <a:t> Saw Ltd. (4.5LPA)</a:t>
            </a:r>
            <a:endParaRPr sz="2200"/>
          </a:p>
          <a:p>
            <a:pPr marL="342900" lvl="0" indent="-368300" algn="l" rtl="0">
              <a:spcBef>
                <a:spcPts val="0"/>
              </a:spcBef>
              <a:spcAft>
                <a:spcPts val="0"/>
              </a:spcAft>
              <a:buSzPts val="2200"/>
              <a:buChar char="❑"/>
            </a:pPr>
            <a:r>
              <a:rPr lang="en-US" sz="2200" dirty="0" smtClean="0"/>
              <a:t>Ultra Tech Cement Ltd. (4.0LPA)</a:t>
            </a:r>
            <a:endParaRPr sz="2200"/>
          </a:p>
          <a:p>
            <a:pPr marL="342900" lvl="0" indent="-368300" algn="l" rtl="0">
              <a:spcBef>
                <a:spcPts val="400"/>
              </a:spcBef>
              <a:spcAft>
                <a:spcPts val="0"/>
              </a:spcAft>
              <a:buSzPts val="2200"/>
              <a:buChar char="❑"/>
            </a:pPr>
            <a:r>
              <a:rPr lang="en-US" sz="2200" dirty="0" smtClean="0"/>
              <a:t>L&amp;T Heavy Machinery Ltd. (4.2LPA)</a:t>
            </a:r>
            <a:endParaRPr sz="2200"/>
          </a:p>
          <a:p>
            <a:pPr marL="342900" lvl="0" indent="-368300" algn="l" rtl="0">
              <a:spcBef>
                <a:spcPts val="400"/>
              </a:spcBef>
              <a:spcAft>
                <a:spcPts val="0"/>
              </a:spcAft>
              <a:buSzPts val="2200"/>
              <a:buChar char="❑"/>
            </a:pPr>
            <a:r>
              <a:rPr lang="en-US" sz="2200" dirty="0" smtClean="0"/>
              <a:t>Reliance Power Ltd. (4.5LPA)</a:t>
            </a:r>
            <a:endParaRPr sz="2200"/>
          </a:p>
          <a:p>
            <a:pPr marL="342900" lvl="0" indent="-368300" algn="l" rtl="0">
              <a:spcBef>
                <a:spcPts val="400"/>
              </a:spcBef>
              <a:spcAft>
                <a:spcPts val="0"/>
              </a:spcAft>
              <a:buSzPts val="2200"/>
              <a:buChar char="❑"/>
            </a:pPr>
            <a:r>
              <a:rPr lang="en-US" sz="2200" dirty="0" smtClean="0"/>
              <a:t>Grew Energy Pvt. Ltd. (3.6LPA)</a:t>
            </a:r>
            <a:endParaRPr sz="2200"/>
          </a:p>
          <a:p>
            <a:pPr marL="342900" marR="0" lvl="0" indent="-355600" algn="l" rtl="0">
              <a:lnSpc>
                <a:spcPct val="100000"/>
              </a:lnSpc>
              <a:spcBef>
                <a:spcPts val="400"/>
              </a:spcBef>
              <a:spcAft>
                <a:spcPts val="0"/>
              </a:spcAft>
              <a:buClr>
                <a:schemeClr val="lt1"/>
              </a:buClr>
              <a:buSzPts val="2200"/>
              <a:buFont typeface="Noto Sans Symbols"/>
              <a:buChar char="❑"/>
            </a:pPr>
            <a:r>
              <a:rPr lang="en-US" sz="2200" dirty="0" err="1"/>
              <a:t>Suzlon</a:t>
            </a:r>
            <a:r>
              <a:rPr lang="en-US" sz="2200" dirty="0"/>
              <a:t> Ltd</a:t>
            </a:r>
            <a:r>
              <a:rPr lang="en-US" sz="2200" dirty="0" smtClean="0"/>
              <a:t>. (3.6LPA)</a:t>
            </a:r>
            <a:endParaRPr sz="3400"/>
          </a:p>
          <a:p>
            <a:pPr marL="342900" marR="0" lvl="0" indent="-355600" algn="l" rtl="0">
              <a:lnSpc>
                <a:spcPct val="100000"/>
              </a:lnSpc>
              <a:spcBef>
                <a:spcPts val="400"/>
              </a:spcBef>
              <a:spcAft>
                <a:spcPts val="0"/>
              </a:spcAft>
              <a:buClr>
                <a:schemeClr val="lt1"/>
              </a:buClr>
              <a:buSzPts val="2200"/>
              <a:buFont typeface="Noto Sans Symbols"/>
              <a:buChar char="❑"/>
            </a:pPr>
            <a:r>
              <a:rPr lang="en-US" sz="2200" dirty="0" err="1" smtClean="0"/>
              <a:t>Kalptaru</a:t>
            </a:r>
            <a:r>
              <a:rPr lang="en-US" sz="2200" dirty="0" smtClean="0"/>
              <a:t> Projects International Ltd. (3.6LPA)</a:t>
            </a:r>
            <a:endParaRPr sz="3400"/>
          </a:p>
          <a:p>
            <a:pPr marL="342900" marR="0" lvl="0" indent="-355600" algn="l" rtl="0">
              <a:lnSpc>
                <a:spcPct val="100000"/>
              </a:lnSpc>
              <a:spcBef>
                <a:spcPts val="400"/>
              </a:spcBef>
              <a:spcAft>
                <a:spcPts val="0"/>
              </a:spcAft>
              <a:buClr>
                <a:schemeClr val="lt1"/>
              </a:buClr>
              <a:buSzPts val="2200"/>
              <a:buFont typeface="Noto Sans Symbols"/>
              <a:buChar char="❑"/>
            </a:pPr>
            <a:r>
              <a:rPr lang="en-US" sz="2200" dirty="0" err="1" smtClean="0"/>
              <a:t>Balajee</a:t>
            </a:r>
            <a:r>
              <a:rPr lang="en-US" sz="2200" dirty="0" smtClean="0"/>
              <a:t> </a:t>
            </a:r>
            <a:r>
              <a:rPr lang="en-US" sz="2200" dirty="0" err="1" smtClean="0"/>
              <a:t>Infratech</a:t>
            </a:r>
            <a:r>
              <a:rPr lang="en-US" sz="2200" dirty="0" smtClean="0"/>
              <a:t> &amp; Construction Pvt. Ltd. (4.2LPA) </a:t>
            </a:r>
            <a:endParaRPr sz="2200"/>
          </a:p>
          <a:p>
            <a:pPr marL="342900" lvl="0" indent="-368300" algn="l" rtl="0">
              <a:spcBef>
                <a:spcPts val="400"/>
              </a:spcBef>
              <a:spcAft>
                <a:spcPts val="0"/>
              </a:spcAft>
              <a:buSzPts val="2200"/>
              <a:buChar char="❑"/>
            </a:pPr>
            <a:r>
              <a:rPr lang="en-US" sz="2200" dirty="0" err="1" smtClean="0"/>
              <a:t>Bhaskar</a:t>
            </a:r>
            <a:r>
              <a:rPr lang="en-US" sz="2200" dirty="0" smtClean="0"/>
              <a:t> Spinning Ltd. (3.6LPA)</a:t>
            </a:r>
            <a:endParaRPr sz="2200"/>
          </a:p>
          <a:p>
            <a:pPr marL="342900" marR="0" lvl="0" indent="-355600" algn="l" rtl="0">
              <a:lnSpc>
                <a:spcPct val="100000"/>
              </a:lnSpc>
              <a:spcBef>
                <a:spcPts val="400"/>
              </a:spcBef>
              <a:spcAft>
                <a:spcPts val="0"/>
              </a:spcAft>
              <a:buClr>
                <a:schemeClr val="lt1"/>
              </a:buClr>
              <a:buSzPts val="2200"/>
              <a:buFont typeface="Noto Sans Symbols"/>
              <a:buChar char="❑"/>
            </a:pPr>
            <a:r>
              <a:rPr lang="en-US" sz="2200" b="0" i="0" u="none" dirty="0" smtClean="0">
                <a:solidFill>
                  <a:schemeClr val="lt1"/>
                </a:solidFill>
                <a:latin typeface="Helvetica Neue"/>
                <a:ea typeface="Helvetica Neue"/>
                <a:cs typeface="Helvetica Neue"/>
                <a:sym typeface="Helvetica Neue"/>
              </a:rPr>
              <a:t>Hotel Radisson (2.4LPA)</a:t>
            </a:r>
          </a:p>
          <a:p>
            <a:pPr marL="342900" indent="-355600">
              <a:spcBef>
                <a:spcPts val="400"/>
              </a:spcBef>
              <a:buSzPts val="2200"/>
              <a:buFont typeface="Noto Sans Symbols"/>
              <a:buChar char="❑"/>
            </a:pPr>
            <a:r>
              <a:rPr lang="en-US" sz="2200" dirty="0" err="1" smtClean="0"/>
              <a:t>Moros</a:t>
            </a:r>
            <a:r>
              <a:rPr lang="en-US" sz="2200" dirty="0" smtClean="0"/>
              <a:t> </a:t>
            </a:r>
            <a:r>
              <a:rPr lang="en-US" sz="2200" dirty="0" err="1" smtClean="0"/>
              <a:t>Infosystem</a:t>
            </a:r>
            <a:r>
              <a:rPr lang="en-US" sz="2200" dirty="0" smtClean="0"/>
              <a:t> </a:t>
            </a:r>
            <a:r>
              <a:rPr lang="en-US" sz="2200" dirty="0" smtClean="0"/>
              <a:t>(1.8LPA)</a:t>
            </a:r>
            <a:endParaRPr lang="en-US" sz="2200" dirty="0" smtClean="0"/>
          </a:p>
          <a:p>
            <a:pPr marL="342900" marR="0" lvl="0" indent="-355600" algn="l" rtl="0">
              <a:lnSpc>
                <a:spcPct val="100000"/>
              </a:lnSpc>
              <a:spcBef>
                <a:spcPts val="400"/>
              </a:spcBef>
              <a:spcAft>
                <a:spcPts val="0"/>
              </a:spcAft>
              <a:buClr>
                <a:schemeClr val="lt1"/>
              </a:buClr>
              <a:buSzPts val="2200"/>
              <a:buFont typeface="Noto Sans Symbols"/>
              <a:buChar char="❑"/>
            </a:pPr>
            <a:endParaRPr sz="3400"/>
          </a:p>
          <a:p>
            <a:pPr marL="342900" marR="0" lvl="0" indent="-215900" algn="l" rtl="0">
              <a:spcBef>
                <a:spcPts val="400"/>
              </a:spcBef>
              <a:spcAft>
                <a:spcPts val="0"/>
              </a:spcAft>
              <a:buClr>
                <a:schemeClr val="lt1"/>
              </a:buClr>
              <a:buSzPts val="2000"/>
              <a:buFont typeface="Helvetica Neue"/>
              <a:buNone/>
            </a:pPr>
            <a:endParaRPr sz="2000" b="0" i="0" u="none">
              <a:solidFill>
                <a:schemeClr val="lt1"/>
              </a:solidFill>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2"/>
          <p:cNvSpPr txBox="1">
            <a:spLocks noGrp="1"/>
          </p:cNvSpPr>
          <p:nvPr>
            <p:ph type="title"/>
          </p:nvPr>
        </p:nvSpPr>
        <p:spPr>
          <a:xfrm>
            <a:off x="457200" y="704850"/>
            <a:ext cx="8229600" cy="8953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4400"/>
              <a:buFont typeface="Helvetica Neue"/>
              <a:buNone/>
            </a:pPr>
            <a:r>
              <a:rPr lang="en-US" sz="4400" b="0" i="0" u="none">
                <a:solidFill>
                  <a:schemeClr val="lt1"/>
                </a:solidFill>
                <a:latin typeface="Helvetica Neue"/>
                <a:ea typeface="Helvetica Neue"/>
                <a:cs typeface="Helvetica Neue"/>
                <a:sym typeface="Helvetica Neue"/>
              </a:rPr>
              <a:t>Recruitment Process</a:t>
            </a:r>
            <a:endParaRPr/>
          </a:p>
        </p:txBody>
      </p:sp>
      <p:sp>
        <p:nvSpPr>
          <p:cNvPr id="121" name="Google Shape;121;p12"/>
          <p:cNvSpPr txBox="1">
            <a:spLocks noGrp="1"/>
          </p:cNvSpPr>
          <p:nvPr>
            <p:ph type="body" idx="1"/>
          </p:nvPr>
        </p:nvSpPr>
        <p:spPr>
          <a:xfrm>
            <a:off x="1066800" y="1524000"/>
            <a:ext cx="8229600" cy="5334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1"/>
              </a:buClr>
              <a:buSzPts val="3200"/>
              <a:buFont typeface="Helvetica Neue"/>
              <a:buNone/>
            </a:pPr>
            <a:r>
              <a:rPr lang="en-US" sz="3200" b="0" i="0" u="none">
                <a:solidFill>
                  <a:schemeClr val="lt1"/>
                </a:solidFill>
                <a:latin typeface="Helvetica Neue"/>
                <a:ea typeface="Helvetica Neue"/>
                <a:cs typeface="Helvetica Neue"/>
                <a:sym typeface="Helvetica Neue"/>
              </a:rPr>
              <a:t>	</a:t>
            </a:r>
            <a:r>
              <a:rPr lang="en-US" sz="2400" b="0" i="0" u="none">
                <a:solidFill>
                  <a:schemeClr val="lt1"/>
                </a:solidFill>
                <a:latin typeface="Helvetica Neue"/>
                <a:ea typeface="Helvetica Neue"/>
                <a:cs typeface="Helvetica Neue"/>
                <a:sym typeface="Helvetica Neue"/>
              </a:rPr>
              <a:t>Most of the Companies put following Recruitment Process for their Campus Selection : -</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Written Test, it may contain question related to</a:t>
            </a:r>
            <a:endParaRPr/>
          </a:p>
          <a:p>
            <a:pPr marL="342900" marR="0" lvl="0" indent="-342900" algn="l" rtl="0">
              <a:lnSpc>
                <a:spcPct val="100000"/>
              </a:lnSpc>
              <a:spcBef>
                <a:spcPts val="480"/>
              </a:spcBef>
              <a:spcAft>
                <a:spcPts val="0"/>
              </a:spcAft>
              <a:buClr>
                <a:schemeClr val="lt1"/>
              </a:buClr>
              <a:buSzPts val="2400"/>
              <a:buFont typeface="Helvetica Neue"/>
              <a:buAutoNum type="arabicPeriod"/>
            </a:pPr>
            <a:r>
              <a:rPr lang="en-US" sz="2400" b="0" i="0" u="none">
                <a:solidFill>
                  <a:schemeClr val="lt1"/>
                </a:solidFill>
                <a:latin typeface="Helvetica Neue"/>
                <a:ea typeface="Helvetica Neue"/>
                <a:cs typeface="Helvetica Neue"/>
                <a:sym typeface="Helvetica Neue"/>
              </a:rPr>
              <a:t>English, Reasoning, General Aptitude &amp; General Awareness.</a:t>
            </a:r>
            <a:endParaRPr/>
          </a:p>
          <a:p>
            <a:pPr marL="342900" marR="0" lvl="0" indent="-342900" algn="l" rtl="0">
              <a:lnSpc>
                <a:spcPct val="100000"/>
              </a:lnSpc>
              <a:spcBef>
                <a:spcPts val="480"/>
              </a:spcBef>
              <a:spcAft>
                <a:spcPts val="0"/>
              </a:spcAft>
              <a:buClr>
                <a:schemeClr val="lt1"/>
              </a:buClr>
              <a:buSzPts val="2400"/>
              <a:buFont typeface="Helvetica Neue"/>
              <a:buAutoNum type="arabicPeriod"/>
            </a:pPr>
            <a:r>
              <a:rPr lang="en-US" sz="2400" b="0" i="0" u="none">
                <a:solidFill>
                  <a:schemeClr val="lt1"/>
                </a:solidFill>
                <a:latin typeface="Helvetica Neue"/>
                <a:ea typeface="Helvetica Neue"/>
                <a:cs typeface="Helvetica Neue"/>
                <a:sym typeface="Helvetica Neue"/>
              </a:rPr>
              <a:t>Technical Capabilities.</a:t>
            </a:r>
            <a:endParaRPr/>
          </a:p>
          <a:p>
            <a:pPr marL="342900" marR="0" lvl="0" indent="-342900" algn="l" rtl="0">
              <a:lnSpc>
                <a:spcPct val="100000"/>
              </a:lnSpc>
              <a:spcBef>
                <a:spcPts val="480"/>
              </a:spcBef>
              <a:spcAft>
                <a:spcPts val="0"/>
              </a:spcAft>
              <a:buClr>
                <a:schemeClr val="lt1"/>
              </a:buClr>
              <a:buSzPts val="2400"/>
              <a:buFont typeface="Helvetica Neue"/>
              <a:buAutoNum type="arabicPeriod"/>
            </a:pPr>
            <a:r>
              <a:rPr lang="en-US" sz="2400" b="0" i="0" u="none">
                <a:solidFill>
                  <a:schemeClr val="lt1"/>
                </a:solidFill>
                <a:latin typeface="Helvetica Neue"/>
                <a:ea typeface="Helvetica Neue"/>
                <a:cs typeface="Helvetica Neue"/>
                <a:sym typeface="Helvetica Neue"/>
              </a:rPr>
              <a:t>Mix of above Two.</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Group Discussion</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Personal Interview having Technical Round &amp; HR Round.</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Sometime they have Final Interviews at Company </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Plant itself.</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6"/>
          <p:cNvSpPr txBox="1">
            <a:spLocks noGrp="1"/>
          </p:cNvSpPr>
          <p:nvPr>
            <p:ph type="title"/>
          </p:nvPr>
        </p:nvSpPr>
        <p:spPr>
          <a:xfrm>
            <a:off x="457200" y="704850"/>
            <a:ext cx="8229600" cy="7429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3600"/>
              <a:buFont typeface="Helvetica Neue"/>
              <a:buNone/>
            </a:pPr>
            <a:r>
              <a:rPr lang="en-US" sz="3600" b="0" i="0" u="none">
                <a:solidFill>
                  <a:schemeClr val="lt1"/>
                </a:solidFill>
                <a:latin typeface="Helvetica Neue"/>
                <a:ea typeface="Helvetica Neue"/>
                <a:cs typeface="Helvetica Neue"/>
                <a:sym typeface="Helvetica Neue"/>
              </a:rPr>
              <a:t>Industrial Training</a:t>
            </a:r>
            <a:endParaRPr/>
          </a:p>
        </p:txBody>
      </p:sp>
      <p:sp>
        <p:nvSpPr>
          <p:cNvPr id="145" name="Google Shape;145;p16"/>
          <p:cNvSpPr txBox="1">
            <a:spLocks noGrp="1"/>
          </p:cNvSpPr>
          <p:nvPr>
            <p:ph type="body" idx="1"/>
          </p:nvPr>
        </p:nvSpPr>
        <p:spPr>
          <a:xfrm>
            <a:off x="1066800" y="2057400"/>
            <a:ext cx="8229600" cy="457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Industrial Training gives you practical exposure about what you have been taught in class room or Labs. Vocational Industrial training Viva has been eliminated  from most of Curriculum of different Branch. But I believe you must go for practical exposure from various short term programs/part time work with the experts/organization of  your fields.</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Try to go for Vocational Training in between semester breaks.</a:t>
            </a:r>
            <a:endParaRPr/>
          </a:p>
          <a:p>
            <a:pPr marL="342900" marR="0" lvl="0" indent="-342900" algn="l" rtl="0">
              <a:lnSpc>
                <a:spcPct val="100000"/>
              </a:lnSpc>
              <a:spcBef>
                <a:spcPts val="640"/>
              </a:spcBef>
              <a:spcAft>
                <a:spcPts val="0"/>
              </a:spcAft>
              <a:buClr>
                <a:schemeClr val="lt1"/>
              </a:buClr>
              <a:buSzPts val="3200"/>
              <a:buFont typeface="Helvetica Neue"/>
              <a:buNone/>
            </a:pPr>
            <a:r>
              <a:rPr lang="en-US" sz="3200" b="0" i="0" u="none">
                <a:solidFill>
                  <a:schemeClr val="lt1"/>
                </a:solidFill>
                <a:latin typeface="Helvetica Neue"/>
                <a:ea typeface="Helvetica Neue"/>
                <a:cs typeface="Helvetica Neue"/>
                <a:sym typeface="Helvetica Neue"/>
              </a:rPr>
              <a:t>							Continue……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7"/>
          <p:cNvSpPr txBox="1">
            <a:spLocks noGrp="1"/>
          </p:cNvSpPr>
          <p:nvPr>
            <p:ph type="title"/>
          </p:nvPr>
        </p:nvSpPr>
        <p:spPr>
          <a:xfrm>
            <a:off x="457200" y="457200"/>
            <a:ext cx="8229600" cy="381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3200"/>
              <a:buFont typeface="Helvetica Neue"/>
              <a:buNone/>
            </a:pPr>
            <a:r>
              <a:rPr lang="en-US" sz="3200" b="0" i="0" u="none">
                <a:solidFill>
                  <a:schemeClr val="lt1"/>
                </a:solidFill>
                <a:latin typeface="Helvetica Neue"/>
                <a:ea typeface="Helvetica Neue"/>
                <a:cs typeface="Helvetica Neue"/>
                <a:sym typeface="Helvetica Neue"/>
              </a:rPr>
              <a:t>Continue…..</a:t>
            </a:r>
            <a:endParaRPr/>
          </a:p>
        </p:txBody>
      </p:sp>
      <p:sp>
        <p:nvSpPr>
          <p:cNvPr id="151" name="Google Shape;151;p17"/>
          <p:cNvSpPr txBox="1">
            <a:spLocks noGrp="1"/>
          </p:cNvSpPr>
          <p:nvPr>
            <p:ph type="body" idx="1"/>
          </p:nvPr>
        </p:nvSpPr>
        <p:spPr>
          <a:xfrm>
            <a:off x="1143000" y="990600"/>
            <a:ext cx="8229600" cy="5715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1"/>
              </a:buClr>
              <a:buSzPts val="2400"/>
              <a:buFont typeface="Helvetica Neue"/>
              <a:buNone/>
            </a:pPr>
            <a:r>
              <a:rPr lang="en-US" sz="2400" b="0" i="0" u="none">
                <a:solidFill>
                  <a:schemeClr val="lt1"/>
                </a:solidFill>
                <a:latin typeface="Helvetica Neue"/>
                <a:ea typeface="Helvetica Neue"/>
                <a:cs typeface="Helvetica Neue"/>
                <a:sym typeface="Helvetica Neue"/>
              </a:rPr>
              <a:t>What you should learn from Vocational Training :</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Organizational Structure of Company/Role</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Production Process/Plant Layout/Maintenance</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Machinery Used/Specification/Made of Machinery</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Tools/Measuring Instruments/Retrofication</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Improvement/Alternate Production Process You can suggest/Capital Investment/Land Required</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Inventory Management System/Waste Management.</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Employee welfare facilities/Wages &amp; Salary/Allowance</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Turnover of the Company/Market Share/Targets.</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Allied/Ancillary Industries and their role.</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Competitor  in the Market/Distribution Channel.</a:t>
            </a:r>
            <a:endParaRPr/>
          </a:p>
          <a:p>
            <a:pPr marL="342900" marR="0" lvl="0" indent="-190500" algn="l" rtl="0">
              <a:spcBef>
                <a:spcPts val="480"/>
              </a:spcBef>
              <a:spcAft>
                <a:spcPts val="0"/>
              </a:spcAft>
              <a:buClr>
                <a:schemeClr val="lt1"/>
              </a:buClr>
              <a:buSzPts val="2400"/>
              <a:buFont typeface="Helvetica Neue"/>
              <a:buNone/>
            </a:pPr>
            <a:endParaRPr sz="2400" b="0" i="0" u="none">
              <a:solidFill>
                <a:schemeClr val="lt1"/>
              </a:solidFill>
              <a:latin typeface="Helvetica Neue"/>
              <a:ea typeface="Helvetica Neue"/>
              <a:cs typeface="Helvetica Neue"/>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9"/>
          <p:cNvSpPr txBox="1">
            <a:spLocks noGrp="1"/>
          </p:cNvSpPr>
          <p:nvPr>
            <p:ph type="title"/>
          </p:nvPr>
        </p:nvSpPr>
        <p:spPr>
          <a:xfrm>
            <a:off x="304800" y="274637"/>
            <a:ext cx="8686800" cy="715962"/>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3200"/>
              <a:buFont typeface="Helvetica Neue"/>
              <a:buNone/>
            </a:pPr>
            <a:r>
              <a:rPr lang="en-US" sz="3200" b="0" i="0" u="none">
                <a:solidFill>
                  <a:schemeClr val="lt1"/>
                </a:solidFill>
                <a:latin typeface="Helvetica Neue"/>
                <a:ea typeface="Helvetica Neue"/>
                <a:cs typeface="Helvetica Neue"/>
                <a:sym typeface="Helvetica Neue"/>
              </a:rPr>
              <a:t>General Code of Conduct</a:t>
            </a:r>
            <a:endParaRPr/>
          </a:p>
        </p:txBody>
      </p:sp>
      <p:sp>
        <p:nvSpPr>
          <p:cNvPr id="163" name="Google Shape;163;p19"/>
          <p:cNvSpPr txBox="1">
            <a:spLocks noGrp="1"/>
          </p:cNvSpPr>
          <p:nvPr>
            <p:ph type="body" idx="1"/>
          </p:nvPr>
        </p:nvSpPr>
        <p:spPr>
          <a:xfrm>
            <a:off x="152400" y="1066800"/>
            <a:ext cx="8991600" cy="5410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Know all the Teachers of all departments.</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Wish whenever you met the Teachers first time.</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Wear Uniform as Decided by Student Council.</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Be in Discipline while your are anywhere in College.</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Switch off all Lights &amp; Fans whenever you left the Classroom.</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Don’t put your Shoes on the Walls of college Building.</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Keep Your Mobile on Vibration Mode while being in College.</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Don’t damage Government Property e.g. Switch Board etc.</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Don’t write anything on the Desk of Classroom.</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Keep our college clean from your side.</a:t>
            </a:r>
            <a:endParaRPr/>
          </a:p>
          <a:p>
            <a:pPr marL="342900" marR="0" lvl="0" indent="-342900" algn="l" rtl="0">
              <a:lnSpc>
                <a:spcPct val="100000"/>
              </a:lnSpc>
              <a:spcBef>
                <a:spcPts val="480"/>
              </a:spcBef>
              <a:spcAft>
                <a:spcPts val="0"/>
              </a:spcAft>
              <a:buClr>
                <a:schemeClr val="lt1"/>
              </a:buClr>
              <a:buSzPts val="2400"/>
              <a:buFont typeface="Helvetica Neue"/>
              <a:buChar char="•"/>
            </a:pPr>
            <a:r>
              <a:rPr lang="en-US" sz="2400" b="0" i="0" u="none">
                <a:solidFill>
                  <a:schemeClr val="lt1"/>
                </a:solidFill>
                <a:latin typeface="Helvetica Neue"/>
                <a:ea typeface="Helvetica Neue"/>
                <a:cs typeface="Helvetica Neue"/>
                <a:sym typeface="Helvetica Neue"/>
              </a:rPr>
              <a:t>Participate in Development activities taking your own initiative.</a:t>
            </a:r>
            <a:endParaRPr/>
          </a:p>
          <a:p>
            <a:pPr marL="342900" marR="0" lvl="0" indent="-190500" algn="l" rtl="0">
              <a:lnSpc>
                <a:spcPct val="100000"/>
              </a:lnSpc>
              <a:spcBef>
                <a:spcPts val="480"/>
              </a:spcBef>
              <a:spcAft>
                <a:spcPts val="0"/>
              </a:spcAft>
              <a:buClr>
                <a:schemeClr val="lt1"/>
              </a:buClr>
              <a:buSzPts val="2400"/>
              <a:buFont typeface="Helvetica Neue"/>
              <a:buNone/>
            </a:pPr>
            <a:endParaRPr sz="2400" b="0" i="0" u="none">
              <a:solidFill>
                <a:schemeClr val="lt1"/>
              </a:solidFill>
              <a:latin typeface="Helvetica Neue"/>
              <a:ea typeface="Helvetica Neue"/>
              <a:cs typeface="Helvetica Neue"/>
              <a:sym typeface="Helvetica Neue"/>
            </a:endParaRPr>
          </a:p>
          <a:p>
            <a:pPr marL="342900" marR="0" lvl="0" indent="-190500" algn="l" rtl="0">
              <a:lnSpc>
                <a:spcPct val="100000"/>
              </a:lnSpc>
              <a:spcBef>
                <a:spcPts val="480"/>
              </a:spcBef>
              <a:spcAft>
                <a:spcPts val="0"/>
              </a:spcAft>
              <a:buClr>
                <a:schemeClr val="lt1"/>
              </a:buClr>
              <a:buSzPts val="2400"/>
              <a:buFont typeface="Helvetica Neue"/>
              <a:buNone/>
            </a:pPr>
            <a:endParaRPr sz="2400" b="0" i="0" u="none">
              <a:solidFill>
                <a:schemeClr val="lt1"/>
              </a:solidFill>
              <a:latin typeface="Helvetica Neue"/>
              <a:ea typeface="Helvetica Neue"/>
              <a:cs typeface="Helvetica Neue"/>
              <a:sym typeface="Helvetica Neue"/>
            </a:endParaRPr>
          </a:p>
          <a:p>
            <a:pPr marL="342900" marR="0" lvl="0" indent="-190500" algn="l" rtl="0">
              <a:lnSpc>
                <a:spcPct val="100000"/>
              </a:lnSpc>
              <a:spcBef>
                <a:spcPts val="480"/>
              </a:spcBef>
              <a:spcAft>
                <a:spcPts val="0"/>
              </a:spcAft>
              <a:buClr>
                <a:schemeClr val="lt1"/>
              </a:buClr>
              <a:buSzPts val="2400"/>
              <a:buFont typeface="Helvetica Neue"/>
              <a:buNone/>
            </a:pPr>
            <a:endParaRPr sz="2400" b="0" i="0" u="none">
              <a:solidFill>
                <a:schemeClr val="lt1"/>
              </a:solidFill>
              <a:latin typeface="Helvetica Neue"/>
              <a:ea typeface="Helvetica Neue"/>
              <a:cs typeface="Helvetica Neue"/>
              <a:sym typeface="Helvetica Neue"/>
            </a:endParaRPr>
          </a:p>
          <a:p>
            <a:pPr marL="342900" marR="0" lvl="0" indent="-190500" algn="l" rtl="0">
              <a:lnSpc>
                <a:spcPct val="100000"/>
              </a:lnSpc>
              <a:spcBef>
                <a:spcPts val="480"/>
              </a:spcBef>
              <a:spcAft>
                <a:spcPts val="0"/>
              </a:spcAft>
              <a:buClr>
                <a:schemeClr val="lt1"/>
              </a:buClr>
              <a:buSzPts val="2400"/>
              <a:buFont typeface="Helvetica Neue"/>
              <a:buNone/>
            </a:pPr>
            <a:endParaRPr sz="2400" b="0" i="0" u="none">
              <a:solidFill>
                <a:schemeClr val="lt1"/>
              </a:solidFill>
              <a:latin typeface="Helvetica Neue"/>
              <a:ea typeface="Helvetica Neue"/>
              <a:cs typeface="Helvetica Neue"/>
              <a:sym typeface="Helvetica Neue"/>
            </a:endParaRPr>
          </a:p>
          <a:p>
            <a:pPr marL="342900" marR="0" lvl="0" indent="-190500" algn="l" rtl="0">
              <a:spcBef>
                <a:spcPts val="480"/>
              </a:spcBef>
              <a:spcAft>
                <a:spcPts val="0"/>
              </a:spcAft>
              <a:buClr>
                <a:schemeClr val="lt1"/>
              </a:buClr>
              <a:buSzPts val="2400"/>
              <a:buFont typeface="Helvetica Neue"/>
              <a:buNone/>
            </a:pPr>
            <a:endParaRPr sz="2400" b="0" i="0" u="none">
              <a:solidFill>
                <a:schemeClr val="lt1"/>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name="1_powerpoint-template-24">
  <a:themeElements>
    <a:clrScheme name="powerpoint-template-24 10">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0084D9"/>
      </a:hlink>
      <a:folHlink>
        <a:srgbClr val="DDDDD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owerpoint-template-24">
  <a:themeElements>
    <a:clrScheme name="powerpoint-template-24 10">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0084D9"/>
      </a:hlink>
      <a:folHlink>
        <a:srgbClr val="DDDDD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478</Words>
  <PresentationFormat>On-screen Show (4:3)</PresentationFormat>
  <Paragraphs>76</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Helvetica Neue</vt:lpstr>
      <vt:lpstr>Noto Sans Symbols</vt:lpstr>
      <vt:lpstr>1_powerpoint-template-24</vt:lpstr>
      <vt:lpstr>powerpoint-template-24</vt:lpstr>
      <vt:lpstr>Training &amp;  Placement Cell</vt:lpstr>
      <vt:lpstr>Policy</vt:lpstr>
      <vt:lpstr>The Mission</vt:lpstr>
      <vt:lpstr>Placement Procedure</vt:lpstr>
      <vt:lpstr>Some of Our Recruiters</vt:lpstr>
      <vt:lpstr>Recruitment Process</vt:lpstr>
      <vt:lpstr>Industrial Training</vt:lpstr>
      <vt:lpstr>Continue…..</vt:lpstr>
      <vt:lpstr>General Code of Conduct</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&amp;  Placement Cell</dc:title>
  <dc:creator>RAVI</dc:creator>
  <cp:lastModifiedBy>Lenovo</cp:lastModifiedBy>
  <cp:revision>4</cp:revision>
  <dcterms:created xsi:type="dcterms:W3CDTF">2011-10-12T05:23:47Z</dcterms:created>
  <dcterms:modified xsi:type="dcterms:W3CDTF">2026-07-26T18:55:05Z</dcterms:modified>
</cp:coreProperties>
</file>